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4419" r:id="rId3"/>
    <p:sldId id="4432" r:id="rId4"/>
    <p:sldId id="4433" r:id="rId5"/>
    <p:sldId id="4434" r:id="rId6"/>
    <p:sldId id="4440" r:id="rId7"/>
    <p:sldId id="443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B2B7-C977-4676-B0B1-52C836BC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F562B-E031-4D0C-8FDC-ED49D35C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F0965-2C59-4D3F-B153-5F7DE21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65FA2-FCDC-420C-B1A5-8780C51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50919-8033-4010-B5C2-74A6C72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AC0F-55BE-41A4-95F9-E956EB4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CEA11-A97E-4659-9D71-95D5E674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2144A-F3C0-4285-80F5-981E93A5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144C-3D65-4848-ACD3-F8E444B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74894-98E6-4C90-8474-EBD9F0C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BBE03-C365-4B7C-9454-DB1B6742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4F715-0648-4A25-90D4-445A9A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E317-B04C-4453-B236-CF332847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CEA81-FAA6-4774-B7BD-021855E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5951F-3382-4BD5-9FEB-84AD7FF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58951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1_shape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10/31/2021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1_shape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1_shape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8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_shape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2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10/31/2021</a:t>
            </a:fld>
            <a:endParaRPr/>
          </a:p>
        </p:txBody>
      </p:sp>
      <p:sp>
        <p:nvSpPr>
          <p:cNvPr id="6" name="layout2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2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221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텍스트</a:t>
            </a:r>
            <a:r>
              <a:rPr lang="en-US" altLang="en-US" dirty="0"/>
              <a:t> </a:t>
            </a:r>
            <a:r>
              <a:rPr lang="ko-KR" altLang="en-US" dirty="0"/>
              <a:t>스타일을</a:t>
            </a:r>
            <a:r>
              <a:rPr lang="en-US" altLang="en-US" dirty="0"/>
              <a:t> </a:t>
            </a:r>
            <a:r>
              <a:rPr lang="ko-KR" altLang="en-US" dirty="0"/>
              <a:t>편집합니다</a:t>
            </a:r>
          </a:p>
        </p:txBody>
      </p:sp>
      <p:sp>
        <p:nvSpPr>
          <p:cNvPr id="5" name="layout3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10/31/2021</a:t>
            </a:fld>
            <a:endParaRPr/>
          </a:p>
        </p:txBody>
      </p:sp>
      <p:sp>
        <p:nvSpPr>
          <p:cNvPr id="6" name="layout3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3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132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4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10/31/2021</a:t>
            </a:fld>
            <a:endParaRPr/>
          </a:p>
        </p:txBody>
      </p:sp>
      <p:sp>
        <p:nvSpPr>
          <p:cNvPr id="7" name="layout4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440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8" name="layout5_shape6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10/31/2021</a:t>
            </a:fld>
            <a:endParaRPr/>
          </a:p>
        </p:txBody>
      </p:sp>
      <p:sp>
        <p:nvSpPr>
          <p:cNvPr id="9" name="layout5_shape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" name="layout5_shape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89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10/31/2021</a:t>
            </a:fld>
            <a:endParaRPr/>
          </a:p>
        </p:txBody>
      </p:sp>
      <p:sp>
        <p:nvSpPr>
          <p:cNvPr id="5" name="layout6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layout6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401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10/31/2021</a:t>
            </a:fld>
            <a:endParaRPr/>
          </a:p>
        </p:txBody>
      </p:sp>
      <p:sp>
        <p:nvSpPr>
          <p:cNvPr id="4" name="layout7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7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449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17D4-5FD8-4EB8-99BE-BAFF336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47249-5D84-40EA-9286-A2AAD62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4746-9191-469C-B3F7-54A112F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4139D-5F24-47CE-9104-092C009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ABF08-D24B-4BF9-9E4B-F197A81D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8_shape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8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10/31/2021</a:t>
            </a:fld>
            <a:endParaRPr/>
          </a:p>
        </p:txBody>
      </p:sp>
      <p:sp>
        <p:nvSpPr>
          <p:cNvPr id="7" name="layout8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8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912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7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9_shape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9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10/31/2021</a:t>
            </a:fld>
            <a:endParaRPr/>
          </a:p>
        </p:txBody>
      </p:sp>
      <p:sp>
        <p:nvSpPr>
          <p:cNvPr id="7" name="layout9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9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474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8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10/31/2021</a:t>
            </a:fld>
            <a:endParaRPr/>
          </a:p>
        </p:txBody>
      </p:sp>
      <p:sp>
        <p:nvSpPr>
          <p:cNvPr id="6" name="layout10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0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223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9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>
            <a:spLocks noGrp="1"/>
          </p:cNvSpPr>
          <p:nvPr>
            <p:ph type="body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10/31/2021</a:t>
            </a:fld>
            <a:endParaRPr/>
          </a:p>
        </p:txBody>
      </p:sp>
      <p:sp>
        <p:nvSpPr>
          <p:cNvPr id="6" name="layout1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624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E527-1725-4603-B33C-59C1EB3E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199E2-2281-47BD-BB61-27A345A8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06F0B-FAC5-4473-B731-1108029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1C57-0004-4E6A-9CB3-0122E02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7EBC5-72E6-46C9-A07E-A5905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1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3A4C-FA4C-4E8E-8099-7F53E3D8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E052-1D23-43DA-B8BE-F0F0F0039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90B7-12C4-415B-ACC4-A375D966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2A27-4DEB-4559-AA40-0833DF8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B67A9-FB65-43CA-9FFC-13E2725F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EBF13-0803-49AF-BC99-19EC955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215C-5AE1-47C9-9FE6-3D3ECFA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36AC5-C3D8-42DB-B01F-E8A29DC5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77B10-47AC-4A44-A44D-79118B6C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24FC29-1C7A-4A0E-B9ED-60E051F9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F6E36-5A87-44E0-A973-9556A3E1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0065E-7402-4B94-934C-71912C5B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44D5B-7B20-41EB-B584-A8A0AF86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4687D-8496-48C9-8B95-E7A3832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C9A1E-A3E2-4CF5-9D8A-814323A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BF52BC-D457-4F28-8958-6253657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4FE26-0DBE-4AF2-B09A-5B14D7E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0D20C-5C2B-490C-B366-15B6BDD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C5792-E8B6-471C-B2AF-ECA0C6B2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FF784-0503-4275-970F-5DFD870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EA09-9FAC-485F-8315-4181B35C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DB20-9E25-40E5-8E8D-D557AF46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DA366-A27F-4EE6-AF6A-A79B0C5D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054CA-D49F-4970-8F00-404E4E23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4F23-804D-4A74-9C6E-05B1875E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3983-CC38-4E07-83EB-C9AF3C0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97715-3D92-4859-A18D-3FC0FB2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679A-37C0-4AAB-8895-2245EF7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A7002-86B7-4646-B42D-5034AE0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BE607-305F-46C3-8FF5-F36B607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B9111-C531-48BA-85E6-8C98C95B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733D4-E02D-4F92-8CB5-8567557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4E254-A03F-4221-9768-DB18BC8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1AE35-26D5-452E-AAB0-976FEA7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79D7-2BEF-4DAB-AC35-9EE56E64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82B8C-D005-4318-B3C5-0D9EA22F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7E6-67F5-4351-88B3-071465BC62EC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DFE4-21A3-4844-9F00-0C7F8E26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18E9-5B79-4709-91A2-BC76EA46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10/31/2021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8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377" latinLnBrk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예배를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받으소서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 주님 당신은 내 삶 구석구석까지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감찰하시며 나를 응원하시는 분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4653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예배를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받으소서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길을 밝혀서 영원한 생명의 길로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인도하시며 나를 격려 하시는 분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5149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예배를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받으소서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크고 작은 갈등을 겪곤 하지만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항상 결국 당신을 선택합니다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7361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예배를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받으소서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유일한 고백의 대상은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오직 아름다운 당신 뿐입니다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3475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예배를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받으소서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유일한 고백의 대상은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오직 아름다운 당신 뿐입니다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5880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예배를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받으소서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예배를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받으소서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홀로 영광을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받으소서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주여 나의 주여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0178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  <a:latin typeface="Yoon 러브레터 Medium_TT" pitchFamily="18" charset="-127"/>
            <a:ea typeface="Yoon 러브레터 Medium_TT" pitchFamily="18" charset="-127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73</Words>
  <Application>Microsoft Office PowerPoint</Application>
  <PresentationFormat>와이드스크린</PresentationFormat>
  <Paragraphs>18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Yoon 러브레터 Medium_TT</vt:lpstr>
      <vt:lpstr>나눔스퀘어라운드 Bold</vt:lpstr>
      <vt:lpstr>맑은 고딕</vt:lpstr>
      <vt:lpstr>Arial</vt:lpstr>
      <vt:lpstr>Office 테마</vt:lpstr>
      <vt:lpstr>디자인 사용자 지정</vt:lpstr>
      <vt:lpstr>나의 예배를 받으소서</vt:lpstr>
      <vt:lpstr>나의 예배를 받으소서</vt:lpstr>
      <vt:lpstr>나의 예배를 받으소서</vt:lpstr>
      <vt:lpstr>나의 예배를 받으소서</vt:lpstr>
      <vt:lpstr>나의 예배를 받으소서</vt:lpstr>
      <vt:lpstr>나의 예배를 받으소서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시편 139편</dc:title>
  <dc:creator>권성윤</dc:creator>
  <cp:lastModifiedBy>권성윤</cp:lastModifiedBy>
  <cp:revision>47</cp:revision>
  <dcterms:created xsi:type="dcterms:W3CDTF">2021-10-01T07:51:06Z</dcterms:created>
  <dcterms:modified xsi:type="dcterms:W3CDTF">2021-10-30T15:35:41Z</dcterms:modified>
</cp:coreProperties>
</file>