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45" r:id="rId3"/>
    <p:sldId id="3246" r:id="rId4"/>
    <p:sldId id="3247" r:id="rId5"/>
    <p:sldId id="3252" r:id="rId6"/>
    <p:sldId id="3248" r:id="rId7"/>
    <p:sldId id="3253" r:id="rId8"/>
    <p:sldId id="325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앞에 주어진 매일의 삶을 살다가 보면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그곳에 날 향한 계획 섭리가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있다네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5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매순간 나에게 요구하시는 작은 믿음들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그곳에 날 향한 계획 섭리가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있다네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4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여기 계시며 말씀해주시는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92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삶에 역사하시는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신실한 나의 하나님을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1435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변함이 없는 영원한 그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어두운 내 삶의 빛으로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4405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지금 여기 계시며 말씀해주시는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165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날 향한 계획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삶에 역사하시는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신실한 나의 하나님을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306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날 향한 계획</vt:lpstr>
      <vt:lpstr>날 향한 계획</vt:lpstr>
      <vt:lpstr>날 향한 계획</vt:lpstr>
      <vt:lpstr>날 향한 계획</vt:lpstr>
      <vt:lpstr>날 향한 계획</vt:lpstr>
      <vt:lpstr>날 향한 계획</vt:lpstr>
      <vt:lpstr>날 향한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9</cp:revision>
  <dcterms:created xsi:type="dcterms:W3CDTF">2021-10-01T07:51:06Z</dcterms:created>
  <dcterms:modified xsi:type="dcterms:W3CDTF">2022-04-09T11:57:40Z</dcterms:modified>
</cp:coreProperties>
</file>