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50" r:id="rId9"/>
    <p:sldId id="2448" r:id="rId10"/>
    <p:sldId id="24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54" d="100"/>
          <a:sy n="54" d="100"/>
        </p:scale>
        <p:origin x="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나의 주님 내게 생명 주시니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내게 얼마나 소중한지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 함께 걸으리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05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구원하신 주께 나의 모든 것 드려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날마다 주를 전파하기 원하네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0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주님 말씀 위에 서기를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주님을 더욱 알기 위해 기도해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0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발걸음마다 주님 날 인도하시니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 가운데 빛이 되기 원하네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7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 위해 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 따라가리라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36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 함께 걸으리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06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주만 위해 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주만 위해 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89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주만 위해 살겠네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86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 위해 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날마다 주 따라가리라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92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Office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Yoon 러브레터 Medium_TT</vt:lpstr>
      <vt:lpstr>나눔스퀘어라운드 Bold</vt:lpstr>
      <vt:lpstr>맑은 고딕</vt:lpstr>
      <vt:lpstr>Arial</vt:lpstr>
      <vt:lpstr>Office 테마</vt:lpstr>
      <vt:lpstr>날마다</vt:lpstr>
      <vt:lpstr>날마다</vt:lpstr>
      <vt:lpstr>날마다</vt:lpstr>
      <vt:lpstr>날마다</vt:lpstr>
      <vt:lpstr>날마다</vt:lpstr>
      <vt:lpstr>날마다</vt:lpstr>
      <vt:lpstr>날마다</vt:lpstr>
      <vt:lpstr>날마다</vt:lpstr>
      <vt:lpstr>날마다</vt:lpstr>
      <vt:lpstr>날마다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15</cp:revision>
  <dcterms:created xsi:type="dcterms:W3CDTF">2024-01-28T03:45:03Z</dcterms:created>
  <dcterms:modified xsi:type="dcterms:W3CDTF">2024-02-24T16:22:33Z</dcterms:modified>
</cp:coreProperties>
</file>