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3915" r:id="rId5"/>
    <p:sldId id="3916" r:id="rId6"/>
    <p:sldId id="3917" r:id="rId7"/>
    <p:sldId id="3918" r:id="rId8"/>
    <p:sldId id="391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5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28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1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41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64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98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10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5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5895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28088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100650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어느 것으로 채울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상한 나의 심령에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부르 짖는 소리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주의 음성 들리네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7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나오라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목마름 전혀 없으리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나오라 가까이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가까이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생수의 근원 되신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26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나오라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목마름 전혀 없으리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10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갈급함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나오라 가까이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가까이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생수의 근원 되신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5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갈급함</vt:lpstr>
      <vt:lpstr>내 갈급함</vt:lpstr>
      <vt:lpstr>내 갈급함</vt:lpstr>
      <vt:lpstr>내 갈급함</vt:lpstr>
      <vt:lpstr>내 갈급함</vt:lpstr>
      <vt:lpstr>내 갈급함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13</cp:revision>
  <dcterms:created xsi:type="dcterms:W3CDTF">2021-10-01T07:51:06Z</dcterms:created>
  <dcterms:modified xsi:type="dcterms:W3CDTF">2021-10-01T08:23:58Z</dcterms:modified>
</cp:coreProperties>
</file>