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441" r:id="rId5"/>
    <p:sldId id="4442" r:id="rId6"/>
    <p:sldId id="4443" r:id="rId7"/>
    <p:sldId id="4444" r:id="rId8"/>
    <p:sldId id="4445" r:id="rId9"/>
    <p:sldId id="4446" r:id="rId10"/>
    <p:sldId id="4447" r:id="rId11"/>
    <p:sldId id="4448" r:id="rId12"/>
    <p:sldId id="444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88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99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98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03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3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07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09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8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50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80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4024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419021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894275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7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8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가운데 계신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찬양하며 우리는 전진하리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열방 주 볼 때 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61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빛난 영광 온 하늘 덮고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찬송 온 땅 가득해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찬송 가운데 서신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7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얼굴은 온 세상 향하네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권능의 팔을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4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영광 이곳에 가득해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서네 주님과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2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찬양하며 우리는 전진하리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열방 주 볼 때까지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2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 아버지 우릴 새롭게 하사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열방 중에서 주를 섬기게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2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나라 일어나 찬송 부르며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주님을 보게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6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 주의 영광을 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영광 이곳에 가득해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서네 주님과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4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139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  <vt:lpstr>내 눈 주의 영광을 보네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48</cp:revision>
  <dcterms:created xsi:type="dcterms:W3CDTF">2021-10-01T07:51:06Z</dcterms:created>
  <dcterms:modified xsi:type="dcterms:W3CDTF">2021-10-30T15:40:10Z</dcterms:modified>
</cp:coreProperties>
</file>