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538" r:id="rId4"/>
    <p:sldId id="3598" r:id="rId5"/>
    <p:sldId id="3599" r:id="rId6"/>
    <p:sldId id="3600" r:id="rId7"/>
    <p:sldId id="3601" r:id="rId8"/>
    <p:sldId id="360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33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138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181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43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159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4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2347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236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308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32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0983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749225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39758126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3181511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62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79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마음 다해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마음 다해 주 이름 찬양해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 깊어 말로 다 못하네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마음 다해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앞서 가며 길을 만드시네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내 갈망 영원히 주 찬양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02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마음 다해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맘에 힘이 되신 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영원한 빛이 되신 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81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마음 다해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모든 호흡이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행하심 찬양해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4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마음 다해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주는 위대한 통치자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모든 것 주께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순복해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482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마음 다해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삶을 주의 불로 채우소서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99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69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내 마음 다해</vt:lpstr>
      <vt:lpstr>내 마음 다해</vt:lpstr>
      <vt:lpstr>내 마음 다해</vt:lpstr>
      <vt:lpstr>내 마음 다해</vt:lpstr>
      <vt:lpstr>내 마음 다해</vt:lpstr>
      <vt:lpstr>내 마음 다해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23</cp:revision>
  <dcterms:created xsi:type="dcterms:W3CDTF">2021-10-01T07:51:06Z</dcterms:created>
  <dcterms:modified xsi:type="dcterms:W3CDTF">2021-10-01T08:28:17Z</dcterms:modified>
</cp:coreProperties>
</file>