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893" r:id="rId4"/>
    <p:sldId id="4061" r:id="rId5"/>
    <p:sldId id="4062" r:id="rId6"/>
    <p:sldId id="4063" r:id="rId7"/>
    <p:sldId id="4064" r:id="rId8"/>
    <p:sldId id="4065" r:id="rId9"/>
    <p:sldId id="4066" r:id="rId10"/>
    <p:sldId id="4067" r:id="rId11"/>
    <p:sldId id="4068" r:id="rId12"/>
    <p:sldId id="4069" r:id="rId13"/>
    <p:sldId id="4070" r:id="rId14"/>
    <p:sldId id="40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82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31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70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136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34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6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0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69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22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35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05698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6254291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8154108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49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향한 찬양과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어떻게 표현할 수 있나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99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사랑 다시 고백하는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주심 감사해요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93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사랑해요 온 맘 다하여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말로 다할 수 없어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0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주 사랑해요 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받아주소서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2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 많은 찬양들로 그 맘 표현할 길 없어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고백합니다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0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사랑해요 온 맘 다하여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말로 다할 수 없어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8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주 사랑해요 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받아주소서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39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수많은 멜로디와 찬양들을 드렸지만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고백하기 원하네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18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나의 사랑 삶의 중심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되시오니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찬양합니다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28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사랑해요 온 맘 다하여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말로 다할 수 없어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23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주 사랑해요 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받아주소서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9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마음을 가득 채운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사랑 다시 고백하는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 날 주심 감사해요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1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142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내 마음을 가득 채운</vt:lpstr>
      <vt:lpstr>내 마음을 가득 채운</vt:lpstr>
      <vt:lpstr>내 마음을 가득 채운</vt:lpstr>
      <vt:lpstr>내 마음을 가득 채운</vt:lpstr>
      <vt:lpstr>내 마음을 가득 채운</vt:lpstr>
      <vt:lpstr>내 마음을 가득 채운</vt:lpstr>
      <vt:lpstr>내 마음을 가득 채운</vt:lpstr>
      <vt:lpstr>내 마음을 가득 채운</vt:lpstr>
      <vt:lpstr>내 마음을 가득 채운</vt:lpstr>
      <vt:lpstr>내 마음을 가득 채운</vt:lpstr>
      <vt:lpstr>내 마음을 가득 채운</vt:lpstr>
      <vt:lpstr>내 마음을 가득 채운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11</cp:revision>
  <dcterms:created xsi:type="dcterms:W3CDTF">2021-10-01T07:51:06Z</dcterms:created>
  <dcterms:modified xsi:type="dcterms:W3CDTF">2021-10-01T08:18:01Z</dcterms:modified>
</cp:coreProperties>
</file>