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440" r:id="rId4"/>
    <p:sldId id="3301" r:id="rId5"/>
    <p:sldId id="3302" r:id="rId6"/>
    <p:sldId id="3303" r:id="rId7"/>
    <p:sldId id="3304" r:id="rId8"/>
    <p:sldId id="3305" r:id="rId9"/>
    <p:sldId id="3306" r:id="rId10"/>
    <p:sldId id="3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76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7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2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58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07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68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59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15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84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735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0212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603130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9464392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8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연약함 그대로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발걸음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아시나니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4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연약함 그대로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0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발걸음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아시나니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82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날개 아래 거하는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임재 안에 거하는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큰 소망 나의 가장 큰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함께 동행하는 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42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날개 아래 거하는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임재 안에 거하는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모습 이대로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가장 큰 소망 나의 가장 큰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함께 동행하는 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21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모습 이대로</vt:lpstr>
      <vt:lpstr>내 모습 이대로</vt:lpstr>
      <vt:lpstr>내 모습 이대로</vt:lpstr>
      <vt:lpstr>내 모습 이대로</vt:lpstr>
      <vt:lpstr>내 모습 이대로</vt:lpstr>
      <vt:lpstr>내 모습 이대로</vt:lpstr>
      <vt:lpstr>내 모습 이대로</vt:lpstr>
      <vt:lpstr>내 모습 이대로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39</cp:revision>
  <dcterms:created xsi:type="dcterms:W3CDTF">2021-10-01T07:51:06Z</dcterms:created>
  <dcterms:modified xsi:type="dcterms:W3CDTF">2021-10-01T08:35:11Z</dcterms:modified>
</cp:coreProperties>
</file>