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780" r:id="rId4"/>
    <p:sldId id="3424" r:id="rId5"/>
    <p:sldId id="3425" r:id="rId6"/>
    <p:sldId id="3426" r:id="rId7"/>
    <p:sldId id="3427" r:id="rId8"/>
    <p:sldId id="3428" r:id="rId9"/>
    <p:sldId id="3429" r:id="rId10"/>
    <p:sldId id="343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50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08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74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335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501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8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789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61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82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70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419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834420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30688774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774691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17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45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삶은 주의 것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내 길을 잘 아시고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걸음 아시네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03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삶은 주의 것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어둠에서 빛을 내시는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분을 믿네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17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삶은 주의 것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무엇으로 주를 섬길지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어디로 가야 할지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22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삶은 주의 것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헤매이는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나를 아시고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길을 여시네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14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삶은 주의 것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삶은 주의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삶은 주의 것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961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삶은 주의 것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온전한 신뢰를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주께 드리네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94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삶은 주의 것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보이지 않아도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믿음으로 걷네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61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삶은 주의 것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영광 바라보며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주만 따르네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73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78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내 삶은 주의 것</vt:lpstr>
      <vt:lpstr>내 삶은 주의 것</vt:lpstr>
      <vt:lpstr>내 삶은 주의 것</vt:lpstr>
      <vt:lpstr>내 삶은 주의 것</vt:lpstr>
      <vt:lpstr>내 삶은 주의 것</vt:lpstr>
      <vt:lpstr>내 삶은 주의 것</vt:lpstr>
      <vt:lpstr>내 삶은 주의 것</vt:lpstr>
      <vt:lpstr>내 삶은 주의 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34</cp:revision>
  <dcterms:created xsi:type="dcterms:W3CDTF">2021-10-01T07:51:06Z</dcterms:created>
  <dcterms:modified xsi:type="dcterms:W3CDTF">2021-10-01T08:33:31Z</dcterms:modified>
</cp:coreProperties>
</file>