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730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입술로 고백합니다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이 시간 주님께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나의 입술로 고백을 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81833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입술로 고백합니다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나의 모든 삶 주님께 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내려놓고 내 입술로 고백합니다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35826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입술로 고백합니다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사랑합니다 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45962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입술로 고백합니다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언제나 내 주인되신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나의 아버지 사랑합니다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73602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입술로 고백합니다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사랑합니다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나의 주 나의 아버지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02356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</ep:Words>
  <ep:PresentationFormat>화면 슬라이드 쇼(4:3)</ep:PresentationFormat>
  <ep:Paragraphs>14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내 입술로 고백합니다</vt:lpstr>
      <vt:lpstr>내 입술로 고백합니다</vt:lpstr>
      <vt:lpstr>내 입술로 고백합니다</vt:lpstr>
      <vt:lpstr>내 입술로 고백합니다</vt:lpstr>
      <vt:lpstr>내 입술로 고백합니다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2022-02-17T13:42:23.511</dcterms:created>
  <dc:creator>dodon</dc:creator>
  <cp:lastModifiedBy>dodon</cp:lastModifiedBy>
  <dcterms:modified xsi:type="dcterms:W3CDTF">2022-02-17T13:44:27.022</dcterms:modified>
  <cp:revision>1</cp:revision>
  <dc:title>내 입술로 고백합니다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