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7" r:id="rId7"/>
    <p:sldId id="263" r:id="rId8"/>
    <p:sldId id="264" r:id="rId9"/>
    <p:sldId id="268" r:id="rId10"/>
    <p:sldId id="265" r:id="rId11"/>
    <p:sldId id="266" r:id="rId12"/>
    <p:sldId id="260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13811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정하고 정하다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627739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큰 죄인 복받아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살길을 얻었네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623409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한없이 넓고 큰 은혜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베풀어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89293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주께로 지금 가오니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십자가의 보혈로 날 씻어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410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그 피가 맘속에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큰 증거 됩니다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51291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기도소리 들으사다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허락 하소서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62129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주께로 지금 가오니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십자가의 보혈로 날 씻어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81603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죄를 정케하신 주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 오라하신다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75428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주께로 지금 가오니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십자가의 보혈로 날 씻어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94705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약하고 추해도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주께로 나가면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76962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힘 주시고 추함을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곧 씻어 주시네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14551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주께로 지금 가오니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십자가의 보혈로 날 씻어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64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 오라 하심은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온전한 믿음과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1681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또 사랑함과 평안함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다 주려함이라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68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 주의 보혈은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내가 주께로 지금 가오니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십자가의 보혈로 날 씻어 주소서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84432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>화면 슬라이드 쇼(4:3)</ep:PresentationFormat>
  <ep:Paragraphs>45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  <vt:lpstr>내 주의 보혈은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2022-02-17T13:35:36.118</dcterms:created>
  <dc:creator>dodon</dc:creator>
  <cp:lastModifiedBy>dodon</cp:lastModifiedBy>
  <dcterms:modified xsi:type="dcterms:W3CDTF">2022-02-17T13:39:57.006</dcterms:modified>
  <cp:revision>1</cp:revision>
  <dc:title>내 주의 보혈은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