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893" r:id="rId4"/>
    <p:sldId id="4273" r:id="rId5"/>
    <p:sldId id="4274" r:id="rId6"/>
    <p:sldId id="4275" r:id="rId7"/>
    <p:sldId id="4276" r:id="rId8"/>
    <p:sldId id="4277" r:id="rId9"/>
    <p:sldId id="4278" r:id="rId10"/>
    <p:sldId id="4279" r:id="rId11"/>
    <p:sldId id="4281" r:id="rId12"/>
    <p:sldId id="4282" r:id="rId13"/>
    <p:sldId id="4283" r:id="rId14"/>
    <p:sldId id="4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70665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2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730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5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51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5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02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01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5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7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0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633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495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21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6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426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2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009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513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674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957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19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78621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0015404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5143760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66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5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62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진정 사모하는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진정 사모하는 친구가 되시는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구주 예수님은 아름다워라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99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진정 사모하는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물 불이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두렵잖고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창 검이 겁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주는 높은 산성 내 방패시라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17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진정 사모하는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영혼 먹이시는 그 은혜 누리고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친히 주를 뵙기 원하네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38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진정 사모하는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주는 저 산 밑에 백합 빛나는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새벽별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땅 위에 비길 것이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없도다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01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진정 사모하는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 밑에 백합화요 빛나는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새벽별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형언할 길 아주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없도다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73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진정 사모하는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맘이 아플 적에 큰 위로 되시며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외로울 때 좋은 친구라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9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진정 사모하는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주는 저 산 밑에 백합 빛 나는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새벽별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땅 위에 비길 것이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없도다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08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진정 사모하는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몸의 모든 염려 이 세상 고락간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나와 항상 같이 하여 주시고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83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진정 사모하는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시험을 당할 때에 악마의 계교를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즉시 물리치사 날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지키시네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12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진정 사모하는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온 세상 날 버려도 주 예수 안 버려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끝까지 나를 돌아보시니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5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진정 사모하는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주는 저 산 밑에 백합 빛나는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새벽별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땅 위에 비길 것이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없도다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31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진정 사모하는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맘을 다하여서 주님을 따르면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길이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길이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나를 사랑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하리니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09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171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내 진정 사모하는</vt:lpstr>
      <vt:lpstr>내 진정 사모하는</vt:lpstr>
      <vt:lpstr>내 진정 사모하는</vt:lpstr>
      <vt:lpstr>내 진정 사모하는</vt:lpstr>
      <vt:lpstr>내 진정 사모하는</vt:lpstr>
      <vt:lpstr>내 진정 사모하는</vt:lpstr>
      <vt:lpstr>내 진정 사모하는</vt:lpstr>
      <vt:lpstr>내 진정 사모하는</vt:lpstr>
      <vt:lpstr>내 진정 사모하는</vt:lpstr>
      <vt:lpstr>내 진정 사모하는</vt:lpstr>
      <vt:lpstr>내 진정 사모하는</vt:lpstr>
      <vt:lpstr>내 진정 사모하는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7</cp:revision>
  <dcterms:created xsi:type="dcterms:W3CDTF">2021-10-01T07:51:06Z</dcterms:created>
  <dcterms:modified xsi:type="dcterms:W3CDTF">2021-10-01T08:06:10Z</dcterms:modified>
</cp:coreProperties>
</file>