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3470" r:id="rId5"/>
    <p:sldId id="3471" r:id="rId6"/>
    <p:sldId id="3472" r:id="rId7"/>
    <p:sldId id="3473" r:id="rId8"/>
    <p:sldId id="3474" r:id="rId9"/>
    <p:sldId id="3479" r:id="rId10"/>
    <p:sldId id="3480" r:id="rId11"/>
    <p:sldId id="3475" r:id="rId12"/>
    <p:sldId id="3476" r:id="rId13"/>
    <p:sldId id="3481" r:id="rId14"/>
    <p:sldId id="3482" r:id="rId15"/>
    <p:sldId id="3477" r:id="rId16"/>
    <p:sldId id="3478" r:id="rId17"/>
    <p:sldId id="3483" r:id="rId18"/>
    <p:sldId id="34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76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48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00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36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170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9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17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62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915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118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96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32451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832730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807015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62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6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 순례의 길 행함은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팔이 나를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안보함이요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기쁜 맘으로 주의 뜻을 행함은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영이 함께 함이라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58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계시네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90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좁은 길을 걸으며 밤낮 기뻐하는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영이 함께 함이라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46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모든 욕망과 나의 모든 정욕은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십자가에 이미 못을 박았네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80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어둔 밤이 지나고 무거운 짐 벗으니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영이 함께 함이라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79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계시네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08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좁은 길을 걸으며 밤낮 기뻐하는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영이 함께 함이라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86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주의 큰 복을 받는 참된 비결은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영이 함께 함이라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65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계시네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45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좁은 길을 걸으며 밤낮 기뻐하는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영이 함께 함이라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8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전에 죄에 빠져서 평안함이 없을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십자가의 공로 힘입어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발 아래 엎드려 참된 평화 얻음은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영이 함께 함이라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95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계시네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76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좁은 길을 걸으며 밤낮 기뻐하는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영이 함께 함이라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77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매일 기쁘게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나와 동행하시고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염려 아시니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숲의 새와 같이 기쁘다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06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190</Words>
  <Application>Microsoft Office PowerPoint</Application>
  <PresentationFormat>와이드스크린</PresentationFormat>
  <Paragraphs>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내가 매일 기쁘게</vt:lpstr>
      <vt:lpstr>내가 매일 기쁘게</vt:lpstr>
      <vt:lpstr>내가 매일 기쁘게</vt:lpstr>
      <vt:lpstr>내가 매일 기쁘게</vt:lpstr>
      <vt:lpstr>내가 매일 기쁘게</vt:lpstr>
      <vt:lpstr>내가 매일 기쁘게</vt:lpstr>
      <vt:lpstr>내가 매일 기쁘게</vt:lpstr>
      <vt:lpstr>내가 매일 기쁘게</vt:lpstr>
      <vt:lpstr>내가 매일 기쁘게</vt:lpstr>
      <vt:lpstr>내가 매일 기쁘게</vt:lpstr>
      <vt:lpstr>내가 매일 기쁘게</vt:lpstr>
      <vt:lpstr>내가 매일 기쁘게</vt:lpstr>
      <vt:lpstr>내가 매일 기쁘게</vt:lpstr>
      <vt:lpstr>내가 매일 기쁘게</vt:lpstr>
      <vt:lpstr>내가 매일 기쁘게</vt:lpstr>
      <vt:lpstr>내가 매일 기쁘게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30</cp:revision>
  <dcterms:created xsi:type="dcterms:W3CDTF">2021-10-01T07:51:06Z</dcterms:created>
  <dcterms:modified xsi:type="dcterms:W3CDTF">2021-10-01T08:31:32Z</dcterms:modified>
</cp:coreProperties>
</file>