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4126" r:id="rId4"/>
    <p:sldId id="4188" r:id="rId5"/>
    <p:sldId id="4189" r:id="rId6"/>
    <p:sldId id="419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93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167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37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40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90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20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87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280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10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32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9902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463503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44757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9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주인 삼은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주인 삼은 모든 것 내려놓고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주 되신 주 앞에 나가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주인 삼은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사랑했던 모든 것 내려놓고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사랑해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7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주인 삼은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 거친 풍랑에도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깊은 바다처럼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나를 잠잠케 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6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주인 삼은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 내 영혼의 반석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위에 서리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12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내가 주인 삼은</vt:lpstr>
      <vt:lpstr>내가 주인 삼은</vt:lpstr>
      <vt:lpstr>내가 주인 삼은</vt:lpstr>
      <vt:lpstr>내가 주인 삼은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2021-10-01T08:16:14Z</dcterms:modified>
</cp:coreProperties>
</file>