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2" r:id="rId3"/>
    <p:sldId id="2443" r:id="rId4"/>
    <p:sldId id="2447" r:id="rId5"/>
    <p:sldId id="2448" r:id="rId6"/>
    <p:sldId id="244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howGuides="1">
      <p:cViewPr varScale="1">
        <p:scale>
          <a:sx n="40" d="100"/>
          <a:sy n="40" d="100"/>
        </p:scale>
        <p:origin x="24" y="11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 결코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 결코 용기 잃지 말아라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주가 너와 함께 </a:t>
            </a:r>
            <a:r>
              <a:rPr lang="ko-KR" altLang="en-US" dirty="0" err="1"/>
              <a:t>하시리니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 결코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 결코 용기 잃지 말아라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주가 너와 함께 하시리라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40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 결코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너는 결코 작지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않도다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너를 위해 이루신 주님의 능력을 보라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 결코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너는 이제 약하지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않도다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 안에 계신 주님이 세상보다 크시니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29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 결코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 결코 용기 잃지 말아라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주가 너와 함께 </a:t>
            </a:r>
            <a:r>
              <a:rPr lang="ko-KR" altLang="en-US" dirty="0" err="1"/>
              <a:t>하시리니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18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 결코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 결코 용기 잃지 말아라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주가 너와 함께 하시리라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5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나눔스퀘어라운드 Bold</vt:lpstr>
      <vt:lpstr>맑은 고딕</vt:lpstr>
      <vt:lpstr>Arial</vt:lpstr>
      <vt:lpstr>Office 테마</vt:lpstr>
      <vt:lpstr>너 결코</vt:lpstr>
      <vt:lpstr>너 결코</vt:lpstr>
      <vt:lpstr>너 결코</vt:lpstr>
      <vt:lpstr>너 결코</vt:lpstr>
      <vt:lpstr>너 결코</vt:lpstr>
      <vt:lpstr>너 결코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26</cp:revision>
  <dcterms:created xsi:type="dcterms:W3CDTF">2024-01-28T03:45:03Z</dcterms:created>
  <dcterms:modified xsi:type="dcterms:W3CDTF">2024-10-05T23:20:42Z</dcterms:modified>
</cp:coreProperties>
</file>