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/>
    <p:restoredTop sz="86410"/>
  </p:normalViewPr>
  <p:slideViewPr>
    <p:cSldViewPr snapToGrid="0" showGuides="1">
      <p:cViewPr varScale="1">
        <p:scale>
          <a:sx n="81" d="100"/>
          <a:sy n="81" d="100"/>
        </p:scale>
        <p:origin x="65" y="2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68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77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11946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5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5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6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7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6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76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99BF-91EC-49F9-93FC-D33487D95D7A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E850-8DF5-4369-B710-EDDFC5F76D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3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일어나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내 마음에 복음이 흥했던 곳에서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아버지를 만나고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0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일어나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내 마음에 연약한 눈물의 끝에서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반겨주시네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60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일어나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작다 생각했던 그의 부르심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회복케하시네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58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일어나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일어나 주를 예배함이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기쁨이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되리</a:t>
            </a:r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baseline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1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다시 일어나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4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기쁨되어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삶의 모든 순간을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다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내어드리리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9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Yoon 러브레터 Medium_TT</vt:lpstr>
      <vt:lpstr>나눔스퀘어라운드 Bold</vt:lpstr>
      <vt:lpstr>맑은 고딕</vt:lpstr>
      <vt:lpstr>Arial</vt:lpstr>
      <vt:lpstr>Office 테마</vt:lpstr>
      <vt:lpstr>다시 일어나</vt:lpstr>
      <vt:lpstr>다시 일어나</vt:lpstr>
      <vt:lpstr>다시 일어나</vt:lpstr>
      <vt:lpstr>다시 일어나</vt:lpstr>
      <vt:lpstr>다시 일어나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다시 일어나</dc:title>
  <dc:creator>대길교회</dc:creator>
  <cp:lastModifiedBy>규현 전</cp:lastModifiedBy>
  <cp:revision>2</cp:revision>
  <dcterms:created xsi:type="dcterms:W3CDTF">2024-01-28T02:55:12Z</dcterms:created>
  <dcterms:modified xsi:type="dcterms:W3CDTF">2024-10-20T00:12:30Z</dcterms:modified>
</cp:coreProperties>
</file>