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976" r:id="rId4"/>
    <p:sldId id="3299" r:id="rId5"/>
    <p:sldId id="3297" r:id="rId6"/>
    <p:sldId id="3300" r:id="rId7"/>
    <p:sldId id="3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70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84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0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17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482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3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16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295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88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4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01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92455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735438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64332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87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5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와서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다와서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사랑을 주신 주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0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와서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사랑의 우리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생명 주셨네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97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와서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소리쳐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기쁨을 주시는 우리 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68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와서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찬양의 제사 드리며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주님께 경배해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20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 와서 찬양해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다와서 찬양해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찬양해 주님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우리왕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9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다 와서 찬양해</vt:lpstr>
      <vt:lpstr>다 와서 찬양해</vt:lpstr>
      <vt:lpstr>다 와서 찬양해</vt:lpstr>
      <vt:lpstr>다 와서 찬양해</vt:lpstr>
      <vt:lpstr>다 와서 찬양해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38</cp:revision>
  <dcterms:created xsi:type="dcterms:W3CDTF">2021-10-01T07:51:06Z</dcterms:created>
  <dcterms:modified xsi:type="dcterms:W3CDTF">2021-10-01T08:35:00Z</dcterms:modified>
</cp:coreProperties>
</file>