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657" r:id="rId4"/>
    <p:sldId id="4354" r:id="rId5"/>
    <p:sldId id="4355" r:id="rId6"/>
    <p:sldId id="4359" r:id="rId7"/>
    <p:sldId id="4356" r:id="rId8"/>
    <p:sldId id="4357" r:id="rId9"/>
    <p:sldId id="435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10/23/2021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10/23/2021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948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84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52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843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95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2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21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2350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996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436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65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98153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939711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8437608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65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10/23/2021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72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평강의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01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하늘과 땅의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정의의 아들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553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천사가 무릎 꿇고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예배하고 찬송하네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203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천사가 무릎 꿇고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예배하고 경배하네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8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생명 말씀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예수 그리스도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52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호산나 다윗의 자손께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호산나 불러 왕 중의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76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당신은 영광의 왕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높은 하늘엔 영광을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주 메시야 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902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당신은 영광의 왕</vt:lpstr>
      <vt:lpstr>당신은 영광의 왕</vt:lpstr>
      <vt:lpstr>당신은 영광의 왕</vt:lpstr>
      <vt:lpstr>당신은 영광의 왕</vt:lpstr>
      <vt:lpstr>당신은 영광의 왕</vt:lpstr>
      <vt:lpstr>당신은 영광의 왕</vt:lpstr>
      <vt:lpstr>당신은 영광의 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</cp:revision>
  <dcterms:created xsi:type="dcterms:W3CDTF">2021-10-01T07:51:06Z</dcterms:created>
  <dcterms:modified xsi:type="dcterms:W3CDTF">2021-10-23T05:45:03Z</dcterms:modified>
</cp:coreProperties>
</file>