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5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7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4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당신의 날에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부끄러운 날을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덮어주시고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환하게 빛나는 새 날을 주시네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Oh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당신의 날에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평범한 하루도 우리의 목소리도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당신의 날을 누리며 살아가네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Oh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26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당신의 날에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미련한 사랑 아버지의 유산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사랑은 온 땅에 넘치고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71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당신의 날에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당신의 날을 맞이한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우리를 통해 끝없이 흘러가네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46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당신의 날에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좋은 소식을 전하며 평화를 부르자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아름다운 발을 가진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그대여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39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당신의 날에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당신의 날에 우리와 화평을 이루신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그의 사랑을 즐거이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부르자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05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64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나눔스퀘어라운드 Bold</vt:lpstr>
      <vt:lpstr>맑은 고딕</vt:lpstr>
      <vt:lpstr>Arial</vt:lpstr>
      <vt:lpstr>Office 테마</vt:lpstr>
      <vt:lpstr>당신의 날에</vt:lpstr>
      <vt:lpstr>당신의 날에</vt:lpstr>
      <vt:lpstr>당신의 날에</vt:lpstr>
      <vt:lpstr>당신의 날에</vt:lpstr>
      <vt:lpstr>당신의 날에</vt:lpstr>
      <vt:lpstr>당신의 날에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18</cp:revision>
  <dcterms:created xsi:type="dcterms:W3CDTF">2024-01-28T03:45:03Z</dcterms:created>
  <dcterms:modified xsi:type="dcterms:W3CDTF">2024-06-02T01:30:29Z</dcterms:modified>
</cp:coreProperties>
</file>