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3" r:id="rId2"/>
    <p:sldId id="2444" r:id="rId3"/>
    <p:sldId id="2445" r:id="rId4"/>
    <p:sldId id="244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52239-9ADC-3DAE-9BED-93D3D448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B78FF6-DAAC-8638-64A9-D5309928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B4E7E-F2FA-8AEA-D9EA-F918F9108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43ADB-D2BA-2469-0931-04183419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504CB-B4C9-B199-5334-0F1EDE31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5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A2715-41CD-8EDF-1DC1-AE1EEF7E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B2CE6-840F-A32E-A922-C77C89C0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5EE63-062A-D8A9-CF75-D6FF98203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35F9B-D616-793C-4538-FF5D32AD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964DC-8435-E589-ED0C-B6B617C7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3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5BC4FB-EB16-BBD6-9B17-DF8E25766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7F6F9-DF7D-EEB7-3E8F-F54998702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FF463-5C6D-63D8-831F-D75D0170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CE538-8143-EBE3-D426-EC16EAF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304C-C865-B562-9F6E-44BC4B25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591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C903A-187D-2A4C-BFA2-D3FD43A4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70F8A-CCD1-5CCC-915E-1F0063A8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4FA5C-BC53-CB98-7E00-1D71C080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7823-BD3E-64DF-FADE-79B479C7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3AA-994B-CF16-AA0E-3A168EC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6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7E520-A211-9698-BBA6-1CE62E9C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A5316-992C-8995-E1EC-005BB2384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7D802-33D3-9A0C-724E-31E88988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B7A35-47BD-2C83-ED45-2A478E3D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5CD03-EDFA-F875-E47E-1175978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8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19192-3BE7-465C-8DE9-26EDDAAE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A54F0-F60F-059A-9648-8635361A0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0CB21B-36FC-3DF1-67AB-455005F84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076F14-F949-2D78-83D7-D2D8838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A2CC42-48C6-B690-30F6-5916791B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4AF0F-0E2B-2426-A0FA-53C9FB8A3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40E9-8839-2C8B-8145-D2C8F2E6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6EFA1-A2B9-5B97-20D4-A1078B3E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830E67-6228-6DCB-7801-4AABE3C0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FEDAAC-8A56-189B-504B-729755851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8C9DFA-ED62-6B1E-85D2-0E96B9B8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7FE16-EE3A-5D9B-EE74-E173D662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ECABB-5A0E-292D-587F-1F5451F4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8956D-D4FF-379E-282F-0F808B27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5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37D9B-4BBC-F76F-939F-25F8D497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48FFC4-E365-949A-6555-8F4FD61C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05696A-CFD9-B1FB-C24D-2A290604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8212AB-1D16-B6DB-52A6-B898761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0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6A732A-1288-1FA7-34A2-E70DFE9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9D05DE-48B0-CF48-3528-FAFC501C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A79DF3-3EA0-0022-EA0F-0AF88DE0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8E74B-EEBE-2B7E-E712-EC1C45A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F44E0-CF6E-5A1D-F5B8-267EC2B4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09BB00-92F8-BA4C-2B45-AB147EB0C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178AC-A498-619B-8885-B24C3FD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B8903-D5A9-AA2E-7C60-56071B30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BEC55-B452-88EA-AABB-4AD71867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12838-FFAA-24A7-51EA-BEEC1151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FAC32-192E-9926-95A5-40F5BA66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36C42C-2A72-8245-3512-38BD61BAF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F0993-2AD3-CBB0-6D0F-66A34247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0FD85-F6E2-1CA9-0854-97AD54FC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4FBB9-62E5-A33E-1596-0B217B57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9B677-DD11-D5B6-8E1E-D9017918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9FE2C-D845-F56F-0468-96C55DC0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3993C-90EC-0F92-1603-97BCF80E3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28DFE-7094-4A4D-9B35-04719E75D54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EF974-F027-8F9D-FC3B-42AA0FC36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BB080-BA65-CB67-2978-92F9E0AD2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0E94-259C-4023-8766-3F29CEB6A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E9B0B-16B0-FAE6-C7AF-47A88A57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원합니다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23CF8-5201-5E95-3CCC-E083DE2F3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예수 사랑합니다</a:t>
            </a:r>
            <a:endParaRPr lang="en-US" altLang="ko-KR" dirty="0"/>
          </a:p>
          <a:p>
            <a:r>
              <a:rPr lang="ko-KR" altLang="en-US" dirty="0"/>
              <a:t>사랑합니다 온 마음 다하여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69360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5D7B-3849-0902-48A6-78700A67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원합니다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DE8FA-4D25-D1AF-0E9E-87F8233F1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오직 주님 한 분만</a:t>
            </a:r>
            <a:endParaRPr lang="en-US" altLang="ko-KR" dirty="0"/>
          </a:p>
          <a:p>
            <a:r>
              <a:rPr lang="ko-KR" altLang="en-US" dirty="0"/>
              <a:t>간절히 더 원합니다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96129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5D7B-3849-0902-48A6-78700A67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원합니다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DE8FA-4D25-D1AF-0E9E-87F8233F1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넘쳐나네 </a:t>
            </a:r>
            <a:r>
              <a:rPr lang="ko-KR" altLang="en-US" dirty="0" err="1"/>
              <a:t>넘쳐나네</a:t>
            </a:r>
            <a:endParaRPr lang="en-US" altLang="ko-KR" dirty="0"/>
          </a:p>
          <a:p>
            <a:r>
              <a:rPr lang="ko-KR" altLang="en-US" dirty="0"/>
              <a:t>주를 향한 </a:t>
            </a:r>
            <a:r>
              <a:rPr lang="ko-KR" altLang="en-US"/>
              <a:t>내 속의 </a:t>
            </a:r>
            <a:r>
              <a:rPr lang="ko-KR" altLang="en-US" dirty="0"/>
              <a:t>갈망이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90260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F5D7B-3849-0902-48A6-78700A67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원합니다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DE8FA-4D25-D1AF-0E9E-87F8233F1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주님께로 날 이끌어 주소서</a:t>
            </a:r>
            <a:endParaRPr lang="en-US" altLang="ko-KR" dirty="0"/>
          </a:p>
          <a:p>
            <a:r>
              <a:rPr lang="ko-KR" altLang="en-US" dirty="0"/>
              <a:t>주님을 더 원합니다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85749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나눔스퀘어라운드 Bold</vt:lpstr>
      <vt:lpstr>맑은 고딕</vt:lpstr>
      <vt:lpstr>Arial</vt:lpstr>
      <vt:lpstr>Office 테마</vt:lpstr>
      <vt:lpstr>더 원합니다</vt:lpstr>
      <vt:lpstr>더 원합니다</vt:lpstr>
      <vt:lpstr>더 원합니다</vt:lpstr>
      <vt:lpstr>더 원합니다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 원합니다</dc:title>
  <dc:creator>전규현</dc:creator>
  <cp:lastModifiedBy>전규현</cp:lastModifiedBy>
  <cp:revision>2</cp:revision>
  <dcterms:created xsi:type="dcterms:W3CDTF">2024-03-23T16:53:04Z</dcterms:created>
  <dcterms:modified xsi:type="dcterms:W3CDTF">2024-03-23T16:53:36Z</dcterms:modified>
</cp:coreProperties>
</file>