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1108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주 예수여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어서 오시옵소서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4702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모든 열방이 주께 돌아와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춤추며 경배하게 하소서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980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 주님 다시오실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길을 만들자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66329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들고 땅끝까지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가리라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10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 주님 하늘영광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온땅 덮을때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0188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땅끝에서 주를 맞으리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582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마라나타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아멘 주예수여 오시 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2346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마라나타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아멘 주예수여 오시 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52228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땅의 모든 끝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모든 족속 주를 찬송하게 하소서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23572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 주님 다시오실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길을 만들자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18360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들고 땅끝까지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가리라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1286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 주님 하늘영광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온땅 덮을때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42780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우린 땅끝에서 주를 맞으리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70575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마라나타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아멘 주예수여 오시 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89949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마라나타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아멘 주예수여 오시 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2531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마라나타 주 예수여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어서 오시옵소서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95186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</ep:Words>
  <ep:PresentationFormat>화면 슬라이드 쇼(4:3)</ep:PresentationFormat>
  <ep:Paragraphs>78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  <vt:lpstr>마라나타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2022-02-17T13:56:31.591</dcterms:created>
  <dc:creator>dodon</dc:creator>
  <cp:lastModifiedBy>dodon</cp:lastModifiedBy>
  <dcterms:modified xsi:type="dcterms:W3CDTF">2022-02-17T14:00:16.777</dcterms:modified>
  <cp:revision>1</cp:revision>
  <dc:title>마라나타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