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537" r:id="rId3"/>
    <p:sldId id="4266" r:id="rId4"/>
    <p:sldId id="4267" r:id="rId5"/>
    <p:sldId id="4268" r:id="rId6"/>
    <p:sldId id="427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270665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12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5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730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35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518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59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002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01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50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671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708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5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만세반석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같은 반석은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없도다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 받기 합당하신 이름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754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만세반석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변치 않으시는 구원의 반석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신실하시고 진실하신 주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368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만세반석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같은 반석은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없도다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26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만세반석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만세 반석 예수 내 반석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만세 반석 예수 내 반석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575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만세반석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만세 반석 예수 내 반석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같은 반석은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없도다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9419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43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Yoon 러브레터 Medium_TT</vt:lpstr>
      <vt:lpstr>나눔스퀘어라운드 Bold</vt:lpstr>
      <vt:lpstr>맑은 고딕</vt:lpstr>
      <vt:lpstr>Arial</vt:lpstr>
      <vt:lpstr>Office 테마</vt:lpstr>
      <vt:lpstr>디자인 사용자 지정</vt:lpstr>
      <vt:lpstr>만세반석</vt:lpstr>
      <vt:lpstr>만세반석</vt:lpstr>
      <vt:lpstr>만세반석</vt:lpstr>
      <vt:lpstr>만세반석</vt:lpstr>
      <vt:lpstr>만세반석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6</cp:revision>
  <dcterms:created xsi:type="dcterms:W3CDTF">2021-10-01T07:51:06Z</dcterms:created>
  <dcterms:modified xsi:type="dcterms:W3CDTF">2021-10-01T08:05:49Z</dcterms:modified>
</cp:coreProperties>
</file>