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239" r:id="rId4"/>
    <p:sldId id="4121" r:id="rId5"/>
    <p:sldId id="4122" r:id="rId6"/>
    <p:sldId id="4123" r:id="rId7"/>
    <p:sldId id="4124" r:id="rId8"/>
    <p:sldId id="412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5124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93869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5465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4790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507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44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8941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452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4467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0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4856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639846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25256727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30532548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84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73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멈출 수 없네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날 구원했으니 어찌 잠잠하리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기쁨의 찬송 드리리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멈출 수 없네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내 죄 사했으니 어찌 잠잠하리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기쁨의 경배 드리리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39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멈출 수 없네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주를 향한 나의 사랑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멈출 수 없네 멈출 수 없네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06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멈출 수 없네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주를 향한 나의 열정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멈출 수 없네 멈출 수 없네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107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멈출 수 없네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기쁨의 춤추리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모든 슬픔 바꾸셨네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554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멈출 수 없네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 기쁨의 춤추리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모든 삶 주 안에 있네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231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71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멈출 수 없네</vt:lpstr>
      <vt:lpstr>멈출 수 없네</vt:lpstr>
      <vt:lpstr>멈출 수 없네</vt:lpstr>
      <vt:lpstr>멈출 수 없네</vt:lpstr>
      <vt:lpstr>멈출 수 없네</vt:lpstr>
      <vt:lpstr>멈출 수 없네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17</cp:revision>
  <dcterms:created xsi:type="dcterms:W3CDTF">2021-10-01T07:51:06Z</dcterms:created>
  <dcterms:modified xsi:type="dcterms:W3CDTF">2021-10-01T08:19:33Z</dcterms:modified>
</cp:coreProperties>
</file>