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 주를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찬양할지라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너의 큰 상급 큰 도움이시라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얼굴 구할 때 주의 영을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부으사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크신 사랑 안에서 주를 보게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1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영혼이 확정되고 확정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되었사오니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눈 들어 주를 바라봅니다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0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영혼이 확정되고 확정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되었사오니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눈 들어 주를 바라봅니다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7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상황 속에서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찬양할 때 주의 나라 이미 임했네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영원한 나라 주 보게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82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모든 상황 속에서</vt:lpstr>
      <vt:lpstr>모든 상황 속에서</vt:lpstr>
      <vt:lpstr>모든 상황 속에서</vt:lpstr>
      <vt:lpstr>모든 상황 속에서</vt:lpstr>
      <vt:lpstr>모든 상황 속에서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2021-12-11T15:31:51Z</dcterms:modified>
</cp:coreProperties>
</file>