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0" r:id="rId2"/>
    <p:sldId id="2441" r:id="rId3"/>
    <p:sldId id="2442" r:id="rId4"/>
    <p:sldId id="2443" r:id="rId5"/>
    <p:sldId id="2444" r:id="rId6"/>
    <p:sldId id="244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howGuides="1">
      <p:cViewPr varScale="1">
        <p:scale>
          <a:sx n="40" d="100"/>
          <a:sy n="40" d="100"/>
        </p:scale>
        <p:origin x="24" y="11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8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The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9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935A-8DEF-4781-B495-0E11D9CC5FE4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문들아 머리 들어라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문들아 머리</a:t>
            </a:r>
            <a:r>
              <a:rPr lang="ko-KR" altLang="en-US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들어라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err="1"/>
              <a:t>들릴지어다</a:t>
            </a:r>
            <a:r>
              <a:rPr lang="ko-KR" altLang="en-US" dirty="0"/>
              <a:t> 영원한 문들아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문들아 머리 들어라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영광의 왕 들어가시도록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영광의 왕</a:t>
            </a:r>
            <a:r>
              <a:rPr lang="ko-KR" altLang="en-US" baseline="0" dirty="0"/>
              <a:t> 들어가신다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095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문들아 머리 들어라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영광의 왕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뉘시뇨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강하고 능하신 주로다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02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문들아 머리 들어라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전쟁의 능하신 주시라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다 찬양 위대하신 왕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81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문들아 머리 들어라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왕께 만세 왕께 만세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34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문들아 머리 들어라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 eaLnBrk="1" latinLnBrk="1" hangingPunct="1"/>
            <a:r>
              <a:rPr lang="ko-KR" altLang="ko-KR" sz="5151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당신은 영광의 왕이라</a:t>
            </a:r>
            <a:endParaRPr lang="ko-KR" altLang="ko-KR" dirty="0">
              <a:effectLst/>
            </a:endParaRPr>
          </a:p>
          <a:p>
            <a:r>
              <a:rPr lang="ko-KR" altLang="en-US" dirty="0"/>
              <a:t>다 찬양 위대하신 왕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32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54</Words>
  <Application>Microsoft Office PowerPoint</Application>
  <PresentationFormat>와이드스크린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나눔스퀘어라운드 Bold</vt:lpstr>
      <vt:lpstr>맑은 고딕</vt:lpstr>
      <vt:lpstr>Arial</vt:lpstr>
      <vt:lpstr>Office 테마</vt:lpstr>
      <vt:lpstr>문들아 머리 들어라</vt:lpstr>
      <vt:lpstr>문들아 머리 들어라</vt:lpstr>
      <vt:lpstr>문들아 머리 들어라</vt:lpstr>
      <vt:lpstr>문들아 머리 들어라</vt:lpstr>
      <vt:lpstr>문들아 머리 들어라</vt:lpstr>
      <vt:lpstr>문들아 머리 들어라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규현 전</cp:lastModifiedBy>
  <cp:revision>26</cp:revision>
  <dcterms:created xsi:type="dcterms:W3CDTF">2024-01-28T03:45:03Z</dcterms:created>
  <dcterms:modified xsi:type="dcterms:W3CDTF">2024-10-20T00:13:19Z</dcterms:modified>
</cp:coreProperties>
</file>