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9" y="5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서리라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곳에 임하신 하나님 나라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가난한 맘으로 바라보리라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서리라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Bold"/>
                <a:ea typeface="나눔스퀘어라운드 Bold"/>
              </a:rPr>
              <a:t>먼저 그 나라 그 </a:t>
            </a:r>
            <a:r>
              <a:rPr lang="ko-KR" altLang="en-US" dirty="0" err="1">
                <a:latin typeface="나눔스퀘어라운드 Bold"/>
                <a:ea typeface="나눔스퀘어라운드 Bold"/>
              </a:rPr>
              <a:t>뜻구하며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나의 삶 드리리</a:t>
            </a: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 dirty="0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4837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서리라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주님의 맡기신 하나님 나라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믿음의 눈으로 바라보리라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0858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서리라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하늘의 뜻이 이땅가운데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완성될 그날까지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8474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서리라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믿음 다하여 그 위에 서리라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하나님의 나라는 무너지지 않으리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93280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서리라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믿음 다하여 그 나라 세워가리라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주님 곧 오실</a:t>
            </a:r>
            <a:r>
              <a:rPr lang="en-US" altLang="ko-KR">
                <a:latin typeface="나눔스퀘어라운드 Bold"/>
                <a:ea typeface="나눔스퀘어라운드 Bold"/>
              </a:rPr>
              <a:t> </a:t>
            </a:r>
            <a:r>
              <a:rPr lang="ko-KR" altLang="en-US">
                <a:latin typeface="나눔스퀘어라운드 Bold"/>
                <a:ea typeface="나눔스퀘어라운드 Bold"/>
              </a:rPr>
              <a:t>때까지</a:t>
            </a: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9547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믿음으로 서리라</vt:lpstr>
      <vt:lpstr>믿음으로 서리라</vt:lpstr>
      <vt:lpstr>믿음으로 서리라</vt:lpstr>
      <vt:lpstr>믿음으로 서리라</vt:lpstr>
      <vt:lpstr>믿음으로 서리라</vt:lpstr>
      <vt:lpstr>믿음으로 서리라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규현 전</cp:lastModifiedBy>
  <cp:revision>9</cp:revision>
  <dcterms:created xsi:type="dcterms:W3CDTF">2021-10-01T07:51:06Z</dcterms:created>
  <dcterms:modified xsi:type="dcterms:W3CDTF">2024-06-16T01:30:24Z</dcterms:modified>
  <cp:version/>
</cp:coreProperties>
</file>