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610" r:id="rId4"/>
    <p:sldId id="3611" r:id="rId5"/>
    <p:sldId id="3612" r:id="rId6"/>
    <p:sldId id="361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022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7265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727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96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562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8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762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05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180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875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414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19578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6155101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23823911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53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2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믿음의 모험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부르심 따라 나아갑니다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말씀을 따라 나아갑니다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25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믿음의 모험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삶을 드려 믿음의 모험 떠나리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주만 바라며 믿음의 길을 가리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77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믿음의 모험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오라 하시니 나아갑니다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가라 하시니 떠나갑니다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94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믿음의 모험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말씀 있는 곳 기적이 일어나네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함께하시니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내겐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두려움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02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믿음의 모험</vt:lpstr>
      <vt:lpstr>믿음의 모험</vt:lpstr>
      <vt:lpstr>믿음의 모험</vt:lpstr>
      <vt:lpstr>믿음의 모험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26</cp:revision>
  <dcterms:created xsi:type="dcterms:W3CDTF">2021-10-01T07:51:06Z</dcterms:created>
  <dcterms:modified xsi:type="dcterms:W3CDTF">2021-10-01T08:29:11Z</dcterms:modified>
</cp:coreProperties>
</file>