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3" r:id="rId4"/>
    <p:sldId id="3241" r:id="rId5"/>
    <p:sldId id="324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밤이나 낮이나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소망 되신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바라봅니다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밤이나 낮이나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오실 나의 왕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기다립니다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5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밤이나 낮이나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밤이나 낮이나 어제나 오늘도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주만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26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밤이나 낮이나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괴롭고 슬플 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낙망하여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넘어져도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언제나 주만 찬양하겠네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10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밤이나 낮이나</vt:lpstr>
      <vt:lpstr>밤이나 낮이나</vt:lpstr>
      <vt:lpstr>밤이나 낮이나</vt:lpstr>
      <vt:lpstr>밤이나 낮이나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7</cp:revision>
  <dcterms:created xsi:type="dcterms:W3CDTF">2021-10-01T07:51:06Z</dcterms:created>
  <dcterms:modified xsi:type="dcterms:W3CDTF">2022-05-07T06:23:48Z</dcterms:modified>
</cp:coreProperties>
</file>