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538" r:id="rId4"/>
    <p:sldId id="3731" r:id="rId5"/>
    <p:sldId id="3732" r:id="rId6"/>
    <p:sldId id="373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8653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407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8833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673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089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1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9118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153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127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9540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536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18888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21649213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27101897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87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79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보라 새 일을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보라 새 일을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행하시리니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이제 곧 나타내리라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보라 새 일을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주를 위하여 지으신 백성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찬송 부르게 되리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33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보라 새 일을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광야의 물 솟아 나리라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사막에 꽃 피어나리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34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보라 새 일을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이전 일들을 너희는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기억지말며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옛적 일들을 생각지도 말라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01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보라 새 일을</vt:lpstr>
      <vt:lpstr>보라 새 일을</vt:lpstr>
      <vt:lpstr>보라 새 일을</vt:lpstr>
      <vt:lpstr>보라 새 일을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18</cp:revision>
  <dcterms:created xsi:type="dcterms:W3CDTF">2021-10-01T07:51:06Z</dcterms:created>
  <dcterms:modified xsi:type="dcterms:W3CDTF">2021-10-01T08:26:11Z</dcterms:modified>
</cp:coreProperties>
</file>