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est" userDrawn="1">
  <p:cSld name="test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 idx="0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/>
                <a:ea typeface="Yoon 러브레터 Medium_TT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/>
                <a:ea typeface="Yoon 러브레터 Medium_T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269984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보혈을 지나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보혈을 지나 하나님 품으로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보혈을 지나 아버지 품으로</a:t>
            </a:r>
            <a:br>
              <a:rPr lang="ko-KR" altLang="en-US">
                <a:latin typeface="나눔스퀘어라운드 Bold"/>
                <a:ea typeface="나눔스퀘어라운드 Bold"/>
              </a:rPr>
            </a:br>
            <a:endParaRPr lang="ko-KR" altLang="en-US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486329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보혈을 지나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보혈을 지나 하나님 품으로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한걸음씩 나가네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1832664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보혈을 지나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보혈을 지나 하나님 품으로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보혈을 지나 아버지 품으로</a:t>
            </a:r>
            <a:br>
              <a:rPr lang="ko-KR" altLang="en-US">
                <a:latin typeface="나눔스퀘어라운드 Bold"/>
                <a:ea typeface="나눔스퀘어라운드 Bold"/>
              </a:rPr>
            </a:br>
            <a:endParaRPr lang="ko-KR" altLang="en-US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3051422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보혈을 지나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보혈을 지나 하나님 품으로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한걸음씩 나가네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3869392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보혈을 지나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존귀한 주 보혈이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내영을 새롭게 하시네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1376226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보혈을 지나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존귀한 주 보혈이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내영을 새롭게 하네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3365622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46</ep:Words>
  <ep:PresentationFormat>화면 슬라이드 쇼(4:3)</ep:PresentationFormat>
  <ep:Paragraphs>18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한컴오피스</vt:lpstr>
      <vt:lpstr>보혈을 지나</vt:lpstr>
      <vt:lpstr>보혈을 지나</vt:lpstr>
      <vt:lpstr>보혈을 지나</vt:lpstr>
      <vt:lpstr>보혈을 지나</vt:lpstr>
      <vt:lpstr>보혈을 지나</vt:lpstr>
      <vt:lpstr>보혈을 지나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2022-02-17T13:27:00.020</dcterms:created>
  <dc:creator>dodon</dc:creator>
  <cp:lastModifiedBy>dodon</cp:lastModifiedBy>
  <dcterms:modified xsi:type="dcterms:W3CDTF">2022-02-17T13:27:08.158</dcterms:modified>
  <cp:revision>1</cp:revision>
  <dc:title>보혈을 지나</dc:title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