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75" r:id="rId3"/>
    <p:sldId id="3168" r:id="rId4"/>
    <p:sldId id="316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복음들고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산을 넘는 자들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다스리시네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복음 들고 산을 넘는 자들의 발길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아름답고도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아름답도다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481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복음들고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산을 넘는 자들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다스리시네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평화 전하며 복된 소식을 외치네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다스리시네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842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복음들고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산을 넘는 자들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다스리시네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다스리시네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다스리시네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다스리시네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다스리시네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48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47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Yoon 러브레터 Medium_TT</vt:lpstr>
      <vt:lpstr>Arial</vt:lpstr>
      <vt:lpstr>나눔스퀘어라운드 Bold</vt:lpstr>
      <vt:lpstr>맑은 고딕</vt:lpstr>
      <vt:lpstr>Office 테마</vt:lpstr>
      <vt:lpstr>디자인 사용자 지정</vt:lpstr>
      <vt:lpstr>복음들고 산을 넘는 자들 (주 다스리시네)</vt:lpstr>
      <vt:lpstr>복음들고 산을 넘는 자들 (주 다스리시네)</vt:lpstr>
      <vt:lpstr>복음들고 산을 넘는 자들 (주 다스리시네)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44</cp:revision>
  <dcterms:created xsi:type="dcterms:W3CDTF">2021-10-01T07:51:06Z</dcterms:created>
  <dcterms:modified xsi:type="dcterms:W3CDTF">2021-10-01T08:37:43Z</dcterms:modified>
</cp:coreProperties>
</file>