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39" r:id="rId3"/>
    <p:sldId id="3240" r:id="rId4"/>
    <p:sldId id="3241" r:id="rId5"/>
    <p:sldId id="3242" r:id="rId6"/>
    <p:sldId id="3243" r:id="rId7"/>
    <p:sldId id="3244" r:id="rId8"/>
    <p:sldId id="3245" r:id="rId9"/>
    <p:sldId id="3246" r:id="rId10"/>
    <p:sldId id="3247" r:id="rId11"/>
    <p:sldId id="324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39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83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02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9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31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54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55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1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56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49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810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21220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13690412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1130164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64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28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부르신 곳에서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따스한 성령님 마음으로 보네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몸을 감싸며 주어지는 평안함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11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부르신 곳에서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부르신 곳에서 나는 예배하네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어떤 상황에도 나는 예배하네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990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부르신 곳에서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만족함을 느끼네 부르신 곳에서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예배하네 어떤 상황에도 나는 예배하네 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42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부르신 곳에서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부르신 곳에서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예배하네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어떤 상황에도 나는 예배하네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12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부르신 곳에서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사랑과 진리의 한줄기 빛 보네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몸을 감싸며 주어지는 평안함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97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부르신 곳에서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사랑을 느끼네 부르신 곳에서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예배하네 어떤 상황에도 나는 예배하네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37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부르신 곳에서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부르신 곳에서 나는 예배하네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어떤 상황에도 나는 예배하네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87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부르신 곳에서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걸어갈 때 길이 되고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살아갈 때 삶이 되는 그 곳에서 예배하네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41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부르신 곳에서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걸어갈 때 길이 되고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살아갈 때 삶이 되는 그 곳에서 예배하네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815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부르신 곳에서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부르신 곳에서 나는 예배하네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어떤 상황에도 나는 예배하네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637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116</Words>
  <Application>Microsoft Office PowerPoint</Application>
  <PresentationFormat>와이드스크린</PresentationFormat>
  <Paragraphs>30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1_Office 테마</vt:lpstr>
      <vt:lpstr>부르신 곳에서</vt:lpstr>
      <vt:lpstr>부르신 곳에서</vt:lpstr>
      <vt:lpstr>부르신 곳에서</vt:lpstr>
      <vt:lpstr>부르신 곳에서</vt:lpstr>
      <vt:lpstr>부르신 곳에서</vt:lpstr>
      <vt:lpstr>부르신 곳에서</vt:lpstr>
      <vt:lpstr>부르신 곳에서</vt:lpstr>
      <vt:lpstr>부르신 곳에서</vt:lpstr>
      <vt:lpstr>부르신 곳에서</vt:lpstr>
      <vt:lpstr>부르신 곳에서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4</cp:revision>
  <dcterms:created xsi:type="dcterms:W3CDTF">2021-10-01T07:51:06Z</dcterms:created>
  <dcterms:modified xsi:type="dcterms:W3CDTF">2021-12-25T08:48:23Z</dcterms:modified>
</cp:coreProperties>
</file>