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  <p:sldId id="3244" r:id="rId8"/>
    <p:sldId id="3246" r:id="rId9"/>
    <p:sldId id="3247" r:id="rId10"/>
    <p:sldId id="3245" r:id="rId11"/>
    <p:sldId id="3248" r:id="rId12"/>
    <p:sldId id="324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 어둠 가운데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비추사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보게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주를 경배하리 엎드려 절하며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고백해 주 나의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7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사랑스런 주님 존귀한 예수님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아름답고 놀라우신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7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예배하는 선한 마음 주시고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 소망이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26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주를 경배하리 엎드려 절하며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고백해 주 나의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66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사랑스런 주님 존귀한 예수님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아름답고 놀라우신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70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만유의 높임을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영광 중에 계신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78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겸손하게 이 땅에 임하신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높여 찬양하리라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45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주를 경배하리 엎드려 절하며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고백해 주 나의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82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사랑스런 주님 존귀한 예수님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아름답고 놀라우신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0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되신 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알 수 없네 주의 은혜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죄 위한 주 십자가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72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빛 되신 주</vt:lpstr>
      <vt:lpstr>빛 되신 주</vt:lpstr>
      <vt:lpstr>빛 되신 주</vt:lpstr>
      <vt:lpstr>빛 되신 주</vt:lpstr>
      <vt:lpstr>빛 되신 주</vt:lpstr>
      <vt:lpstr>빛 되신 주</vt:lpstr>
      <vt:lpstr>빛 되신 주</vt:lpstr>
      <vt:lpstr>빛 되신 주</vt:lpstr>
      <vt:lpstr>빛 되신 주</vt:lpstr>
      <vt:lpstr>빛 되신 주</vt:lpstr>
      <vt:lpstr>빛 되신 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</cp:revision>
  <dcterms:created xsi:type="dcterms:W3CDTF">2021-10-01T07:51:06Z</dcterms:created>
  <dcterms:modified xsi:type="dcterms:W3CDTF">2022-02-13T00:18:01Z</dcterms:modified>
</cp:coreProperties>
</file>