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est" userDrawn="1">
  <p:cSld name="test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 idx="0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24126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사랑하셔서 오시었네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사랑하셔서 오시었네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말씀하신대로 본이되신 예수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1455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사랑하셔서 오시었네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얼마나 아프실까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갈보리언덕 그 십자가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34423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사랑하셔서 오시었네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피흘림 없인 이룰 수 없네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고난받을 이유 없으신 주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420815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사랑하셔서 오시었네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순종 하셨네 그 십자가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지셨네 우릴 위해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8690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사랑하셔서 오시었네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아버지의 뜻 이루소서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저며오는 아픔 모두 거두시리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40220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사랑하셔서 오시었네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얼마나 아프실까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처절한 고통 그십자가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70451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사랑하셔서 오시었네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피흘림 없인 이룰 수 없네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고난받을 이유 없으신 주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94445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사랑하셔서 오시었네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순종 하셨네 그 십자가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지셨네 우릴 위해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98874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24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사랑하셔서 오시었네</vt:lpstr>
      <vt:lpstr>사랑하셔서 오시었네</vt:lpstr>
      <vt:lpstr>사랑하셔서 오시었네</vt:lpstr>
      <vt:lpstr>사랑하셔서 오시었네</vt:lpstr>
      <vt:lpstr>사랑하셔서 오시었네</vt:lpstr>
      <vt:lpstr>사랑하셔서 오시었네</vt:lpstr>
      <vt:lpstr>사랑하셔서 오시었네</vt:lpstr>
      <vt:lpstr>사랑하셔서 오시었네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2022-02-17T13:23:58.601</dcterms:created>
  <dc:creator>dodon</dc:creator>
  <cp:lastModifiedBy>dodon</cp:lastModifiedBy>
  <dcterms:modified xsi:type="dcterms:W3CDTF">2022-02-17T13:24:07.367</dcterms:modified>
  <cp:revision>1</cp:revision>
  <dc:title>사랑하셔서 오시었네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