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3734" r:id="rId5"/>
    <p:sldId id="3735" r:id="rId6"/>
    <p:sldId id="3736" r:id="rId7"/>
    <p:sldId id="3737" r:id="rId8"/>
    <p:sldId id="373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7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91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3965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82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13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0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243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563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02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36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24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405332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3130638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343650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77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5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사랑합니다 나의 예수님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사랑합니다 나의 예수님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사랑합니다 아주 많이요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사랑합니다 나의 예수님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사랑합니다 나의 예수님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사랑합니다 그것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뿐예요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38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사랑합니다 나의 예수님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사랑한다 아들아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너를 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아노라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18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사랑합니다 나의 예수님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사랑한다 내 아들아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네게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축복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더하노라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28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사랑합니다 나의 예수님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사랑한다 내 딸아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너를 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아노라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72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사랑합니다 나의 예수님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사랑한다 내 딸아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네게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축복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더하노라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74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사랑합니다 나의 예수님</vt:lpstr>
      <vt:lpstr>사랑합니다 나의 예수님</vt:lpstr>
      <vt:lpstr>사랑합니다 나의 예수님</vt:lpstr>
      <vt:lpstr>사랑합니다 나의 예수님</vt:lpstr>
      <vt:lpstr>사랑합니다 나의 예수님</vt:lpstr>
      <vt:lpstr>사랑합니다 나의 예수님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19</cp:revision>
  <dcterms:created xsi:type="dcterms:W3CDTF">2021-10-01T07:51:06Z</dcterms:created>
  <dcterms:modified xsi:type="dcterms:W3CDTF">2021-10-01T08:26:24Z</dcterms:modified>
</cp:coreProperties>
</file>