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240" r:id="rId5"/>
    <p:sldId id="3241" r:id="rId6"/>
    <p:sldId id="3242" r:id="rId7"/>
    <p:sldId id="324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1/2/2022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06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55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92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3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378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26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87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18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8477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970673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851709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5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1/2/2022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 능력 주께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소망 주께 있네 주 안에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 능력 주께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소망 주께 있네 주 안에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2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다해 주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힘을 다해 주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9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생명 다해 내 힘을 다해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소망 주님께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84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주께 있네 능력 주께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소망 주께 있네 주 안에 있네 주께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7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Yoon 러브레터 Medium_TT</vt:lpstr>
      <vt:lpstr>Arial</vt:lpstr>
      <vt:lpstr>Bahnschrift SemiCondensed</vt:lpstr>
      <vt:lpstr>나눔명조</vt:lpstr>
      <vt:lpstr>나눔스퀘어라운드 Bold</vt:lpstr>
      <vt:lpstr>맑은 고딕</vt:lpstr>
      <vt:lpstr>Office 테마</vt:lpstr>
      <vt:lpstr>디자인 사용자 지정</vt:lpstr>
      <vt:lpstr>1_Office 테마</vt:lpstr>
      <vt:lpstr>생명 주께 있네</vt:lpstr>
      <vt:lpstr>생명 주께 있네</vt:lpstr>
      <vt:lpstr>생명 주께 있네</vt:lpstr>
      <vt:lpstr>생명 주께 있네</vt:lpstr>
      <vt:lpstr>생명 주께 있네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28</cp:revision>
  <dcterms:created xsi:type="dcterms:W3CDTF">2021-10-01T07:51:06Z</dcterms:created>
  <dcterms:modified xsi:type="dcterms:W3CDTF">2022-01-02T00:07:43Z</dcterms:modified>
</cp:coreProperties>
</file>