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0" r:id="rId2"/>
    <p:sldId id="2451" r:id="rId3"/>
    <p:sldId id="2440" r:id="rId4"/>
    <p:sldId id="2441" r:id="rId5"/>
    <p:sldId id="2442" r:id="rId6"/>
    <p:sldId id="2452" r:id="rId7"/>
    <p:sldId id="2443" r:id="rId8"/>
    <p:sldId id="2457" r:id="rId9"/>
    <p:sldId id="2453" r:id="rId10"/>
    <p:sldId id="2454" r:id="rId11"/>
    <p:sldId id="2455" r:id="rId12"/>
    <p:sldId id="24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CA77D-858E-2B7C-51A2-96B27D51B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120E-A825-AE7A-9626-5497F1CB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1984-B012-B874-1E32-0B510D608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앞에 나아와 어둠을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벗어버리리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주님의 사랑 나의 삶을 숨쉬게 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71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5B164-BB20-1B2E-BD9F-4A77EA1A4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0A36-C4A0-09BD-99A7-2A15989D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7CA97-8BC2-CE74-9FE0-45CD1722C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앞에 나아와 어둠을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벗어버리리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주님의 사랑 나의 삶을 숨쉬게 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08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736-0F6F-B8F2-7311-6FA72E52F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0895-621D-23A3-F64E-EE5A9B16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AE96E-4018-F3F8-A5C4-5A986E664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앞에 나아와 어둠을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벗어버리리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주님의 사랑 나의 삶을 숨쉬게 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4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262F-4FA5-4848-4182-3B4FBE8C2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E409-ED09-A102-C650-C93A8303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910F1-A1FE-D125-7459-7135FF224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 찬양해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7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B0C12-8021-3AAE-060E-62106568F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7EE2-E71F-831B-5A56-6CEC0366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C070F-62D5-191D-1E0E-E95B4E4C4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 찬양해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28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음성에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만물이 눈을 뜨네</a:t>
            </a:r>
            <a:endParaRPr lang="en-US" dirty="0"/>
          </a:p>
          <a:p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새 숨을 내쉬며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온전히 새로워지네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934BA-6DAA-A834-B892-9C90E6EB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81DE-438A-B1E4-EB4D-B3DBB16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904B5-B1AF-08B5-EF6B-4B58A9F5E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생명의 온기가 온 몸에 가득히 스며드네</a:t>
            </a:r>
            <a:endParaRPr lang="en-US" altLang="ko-KR" dirty="0"/>
          </a:p>
          <a:p>
            <a:r>
              <a:rPr lang="ko-KR" altLang="en-US" dirty="0"/>
              <a:t>숨쉬는 모든 것 빛 되신 주께 나아가네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5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87CB-74F9-A6AB-2C21-53CE0580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DC11-69A8-197E-67BC-511DA4E3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B965-E9B5-4759-3DAF-A2C3785F2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앞에 나아와 어둠을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벗어버리리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주님의 사랑 나의 삶을 숨쉬게 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45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86BF-25C4-C531-772F-C72248BD1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9EA3-5C60-1E79-21BA-87E1ED59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B3679-01C5-181B-F046-60A3E1D3C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앞에 나아와 어둠을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벗어버리리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주님의 사랑 나의 삶을 숨쉬게 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6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5DA49-D15A-ACD4-0F0A-9D6AE6900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9663-5F75-0B07-98BD-47349721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E8222-4FDE-B15A-592F-3D106A3FA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 찬양해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45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BDD6-ECF4-1DF3-5BD4-FBDB2BA0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D627-1254-D12A-4633-07F57EF3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C8170-06A8-C350-62E3-817F35805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음성에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만물이 눈을 뜨네</a:t>
            </a:r>
            <a:endParaRPr lang="en-US" dirty="0"/>
          </a:p>
          <a:p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새 숨을 내쉬며</a:t>
            </a:r>
            <a:r>
              <a:rPr lang="en-US" altLang="ko-KR" sz="5151" kern="1200" baseline="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</a:t>
            </a: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온전히 새로워지네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62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3178-F28F-8FC8-4295-1D6053196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2FC3-AA17-D8A8-A29A-10B0E29F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생명의 주님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020C2-45AC-F394-EC69-42D867A83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기적의 멜로디 흠 없는 맘으로 고치시네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사랑의 치료자 주 앞에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찬양드리네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58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134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나눔스퀘어라운드 Bold</vt:lpstr>
      <vt:lpstr>맑은 고딕</vt:lpstr>
      <vt:lpstr>Arial</vt:lpstr>
      <vt:lpstr>Office 테마</vt:lpstr>
      <vt:lpstr>생명의 주님</vt:lpstr>
      <vt:lpstr>생명의 주님</vt:lpstr>
      <vt:lpstr>생명의 주님</vt:lpstr>
      <vt:lpstr>생명의 주님</vt:lpstr>
      <vt:lpstr>생명의 주님</vt:lpstr>
      <vt:lpstr>생명의 주님</vt:lpstr>
      <vt:lpstr>생명의 주님</vt:lpstr>
      <vt:lpstr>생명의 주님</vt:lpstr>
      <vt:lpstr>생명의 주님</vt:lpstr>
      <vt:lpstr>생명의 주님</vt:lpstr>
      <vt:lpstr>생명의 주님</vt:lpstr>
      <vt:lpstr>생명의 주님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27</cp:revision>
  <dcterms:created xsi:type="dcterms:W3CDTF">2024-01-28T03:45:03Z</dcterms:created>
  <dcterms:modified xsi:type="dcterms:W3CDTF">2024-12-07T17:04:02Z</dcterms:modified>
</cp:coreProperties>
</file>