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537" r:id="rId3"/>
    <p:sldId id="3994" r:id="rId4"/>
    <p:sldId id="4001" r:id="rId5"/>
    <p:sldId id="4002" r:id="rId6"/>
    <p:sldId id="3995" r:id="rId7"/>
    <p:sldId id="399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선하신 목자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선하신 목자 날 사랑하는 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인도하는 곳 따라가리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754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선하신 목자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말씀을 나 듣기 위하여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인도하는 곳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가려네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77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선하신 목자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선하신 목자 날 사랑하는 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인도하는 곳 따라가리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282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선하신 목자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말씀을 나 듣기 위하여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인도하는 곳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가려네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27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선하신 목자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나를 푸른 초장과 쉴 만한 물가로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선하신 목자 날 인도해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738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선하신 목자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험한 산과 골짜기로 내가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다닐찌라도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선하신 목자 날 인도해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062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69</Words>
  <Application>Microsoft Office PowerPoint</Application>
  <PresentationFormat>와이드스크린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Yoon 러브레터 Medium_TT</vt:lpstr>
      <vt:lpstr>나눔스퀘어라운드 Bold</vt:lpstr>
      <vt:lpstr>맑은 고딕</vt:lpstr>
      <vt:lpstr>Arial</vt:lpstr>
      <vt:lpstr>Office 테마</vt:lpstr>
      <vt:lpstr>디자인 사용자 지정</vt:lpstr>
      <vt:lpstr>선하신 목자</vt:lpstr>
      <vt:lpstr>선하신 목자</vt:lpstr>
      <vt:lpstr>선하신 목자</vt:lpstr>
      <vt:lpstr>선하신 목자</vt:lpstr>
      <vt:lpstr>선하신 목자</vt:lpstr>
      <vt:lpstr>선하신 목자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5</cp:revision>
  <dcterms:created xsi:type="dcterms:W3CDTF">2021-10-01T07:51:06Z</dcterms:created>
  <dcterms:modified xsi:type="dcterms:W3CDTF">2021-10-01T08:21:44Z</dcterms:modified>
</cp:coreProperties>
</file>