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239" r:id="rId4"/>
    <p:sldId id="3362" r:id="rId5"/>
    <p:sldId id="3363" r:id="rId6"/>
    <p:sldId id="3364" r:id="rId7"/>
    <p:sldId id="3365" r:id="rId8"/>
    <p:sldId id="3366" r:id="rId9"/>
    <p:sldId id="3367" r:id="rId10"/>
    <p:sldId id="3368" r:id="rId11"/>
    <p:sldId id="3369" r:id="rId12"/>
    <p:sldId id="3370" r:id="rId13"/>
    <p:sldId id="3371" r:id="rId14"/>
    <p:sldId id="33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5354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8300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474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044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318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78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2093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046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1610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0679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689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12443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36579469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30558665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80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8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성령이 오셨네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허무한 시절 지날 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깊은 한 숨 내쉴 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성령이 오셨네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진리의 영이신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성령이 오셨네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14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성령이 오셨네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성령이 오셨네 성령이 오셨네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주의 보내신 성령이 오셨네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497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성령이 오셨네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인생 가운데 친히 찾아 오셔서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나라 꿈꾸게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53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성령이 오셨네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그런 풍경 보시며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탄식하는 분 있네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93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성령이 오셨네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고아 같이 너희를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버려 두지 않으리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24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성령이 오셨네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너희와 영원히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함께 하리라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5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성령이 오셨네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성령이 오셨네 성령이 오셨네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주의 보내신 성령이 오셨네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3413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성령이 오셨네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 인생 가운데 친히 찾아 오셔서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나라 꿈꾸게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0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성령이 오셨네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억눌린 자 갇힌 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자유함이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없는자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20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성령이 오셨네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피난처가 되시는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성령님 계시네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30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성령이 오셨네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영이 계신 곳에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참 자유가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있다네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63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109</Words>
  <Application>Microsoft Office PowerPoint</Application>
  <PresentationFormat>와이드스크린</PresentationFormat>
  <Paragraphs>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성령이 오셨네</vt:lpstr>
      <vt:lpstr>성령이 오셨네</vt:lpstr>
      <vt:lpstr>성령이 오셨네</vt:lpstr>
      <vt:lpstr>성령이 오셨네</vt:lpstr>
      <vt:lpstr>성령이 오셨네</vt:lpstr>
      <vt:lpstr>성령이 오셨네</vt:lpstr>
      <vt:lpstr>성령이 오셨네</vt:lpstr>
      <vt:lpstr>성령이 오셨네</vt:lpstr>
      <vt:lpstr>성령이 오셨네</vt:lpstr>
      <vt:lpstr>성령이 오셨네</vt:lpstr>
      <vt:lpstr>성령이 오셨네</vt:lpstr>
      <vt:lpstr>성령이 오셨네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36</cp:revision>
  <dcterms:created xsi:type="dcterms:W3CDTF">2021-10-01T07:51:06Z</dcterms:created>
  <dcterms:modified xsi:type="dcterms:W3CDTF">2021-10-01T08:34:13Z</dcterms:modified>
</cp:coreProperties>
</file>