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657" r:id="rId4"/>
    <p:sldId id="4110" r:id="rId5"/>
    <p:sldId id="4111" r:id="rId6"/>
    <p:sldId id="4112" r:id="rId7"/>
    <p:sldId id="4113" r:id="rId8"/>
    <p:sldId id="4114" r:id="rId9"/>
    <p:sldId id="411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80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04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06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75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06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0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36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88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03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63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337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80413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8124678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087135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43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4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흔들리고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흔들리고 사람들은 변하여도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주를 섬기리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01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흔들리고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사랑은 영원히 변하지 않네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주를 신뢰해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37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흔들리고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믿음으로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내가 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믿음으로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내가 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32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흔들리고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 흔들리고 사람들 주를 떠나도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주를 섬기리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1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흔들리고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나라는 영원히 쇠하지 않네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주를 신뢰해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13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흔들리고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믿음으로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내가 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믿음으로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내가 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00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흔들리고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의인은 믿음으로 말미암아 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의인은 믿음으로 말미암아 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92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75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세상 흔들리고</vt:lpstr>
      <vt:lpstr>세상 흔들리고</vt:lpstr>
      <vt:lpstr>세상 흔들리고</vt:lpstr>
      <vt:lpstr>세상 흔들리고</vt:lpstr>
      <vt:lpstr>세상 흔들리고</vt:lpstr>
      <vt:lpstr>세상 흔들리고</vt:lpstr>
      <vt:lpstr>세상 흔들리고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14</cp:revision>
  <dcterms:created xsi:type="dcterms:W3CDTF">2021-10-01T07:51:06Z</dcterms:created>
  <dcterms:modified xsi:type="dcterms:W3CDTF">2021-10-01T08:18:54Z</dcterms:modified>
</cp:coreProperties>
</file>