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401" r:id="rId4"/>
    <p:sldId id="3403" r:id="rId5"/>
    <p:sldId id="3404" r:id="rId6"/>
    <p:sldId id="3405" r:id="rId7"/>
    <p:sldId id="3406" r:id="rId8"/>
    <p:sldId id="3407" r:id="rId9"/>
    <p:sldId id="3408" r:id="rId10"/>
    <p:sldId id="3409" r:id="rId11"/>
    <p:sldId id="3410" r:id="rId12"/>
    <p:sldId id="3411" r:id="rId13"/>
    <p:sldId id="3412" r:id="rId14"/>
    <p:sldId id="3413" r:id="rId15"/>
    <p:sldId id="3415" r:id="rId16"/>
    <p:sldId id="3414" r:id="rId17"/>
    <p:sldId id="3416" r:id="rId18"/>
    <p:sldId id="3417" r:id="rId19"/>
    <p:sldId id="3418" r:id="rId20"/>
    <p:sldId id="341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66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35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79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91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66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41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62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681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93013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221542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2490164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몰려올 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2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실패와 절망으로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넘어뜨리려 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1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나에게 속한 것 아니니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1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하나님께 속한 것이니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9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주의를 둘러보면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아무도 없는 듯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9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믿음의 눈을 들면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보이는 분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96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지금도 내 안에서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역사하고 계시는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23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사망과 어둠의 권세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물리치신 예수님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나에게 속한 것 아니니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39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하나님께 속한 것이니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6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힘으론 그것들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이길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3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거대한 폭풍 가운데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위축된 나의 영혼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어찌할 바를 몰라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헤매이고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4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나에게 속한 것 아니니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92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찬양 손을 들고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전쟁은 하나님께 속한 것이니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0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거짓과 속임수로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가득찬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세상에서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3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어디로 갈지 몰라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머뭇거리고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18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유혹 시험이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공중의 권세 잡은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지금도 우리들을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8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와이드스크린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  <vt:lpstr>세상의 유혹 시험이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33</cp:revision>
  <dcterms:created xsi:type="dcterms:W3CDTF">2021-10-01T07:51:06Z</dcterms:created>
  <dcterms:modified xsi:type="dcterms:W3CDTF">2021-10-01T08:33:08Z</dcterms:modified>
</cp:coreProperties>
</file>