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sldIdLst>
    <p:sldId id="3657" r:id="rId4"/>
    <p:sldId id="3760" r:id="rId5"/>
    <p:sldId id="3761" r:id="rId6"/>
    <p:sldId id="3762" r:id="rId7"/>
    <p:sldId id="3763" r:id="rId8"/>
    <p:sldId id="3764" r:id="rId9"/>
    <p:sldId id="3765" r:id="rId10"/>
    <p:sldId id="3766" r:id="rId11"/>
    <p:sldId id="3767" r:id="rId12"/>
    <p:sldId id="3768" r:id="rId13"/>
    <p:sldId id="3769" r:id="rId14"/>
    <p:sldId id="3770" r:id="rId15"/>
    <p:sldId id="3771" r:id="rId16"/>
    <p:sldId id="37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58951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2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텍스트</a:t>
            </a:r>
            <a:r>
              <a:rPr lang="en-US" altLang="en-US" dirty="0"/>
              <a:t> </a:t>
            </a:r>
            <a:r>
              <a:rPr lang="ko-KR" altLang="en-US" dirty="0"/>
              <a:t>스타일을</a:t>
            </a:r>
            <a:r>
              <a:rPr lang="en-US" altLang="en-US" dirty="0"/>
              <a:t> </a:t>
            </a:r>
            <a:r>
              <a:rPr lang="ko-KR" altLang="en-US" dirty="0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3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4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9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40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4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1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74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2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2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4834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8967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9728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8432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143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32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37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2761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0058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4439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8318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221571"/>
      </p:ext>
    </p:extLst>
  </p:cSld>
  <p:clrMapOvr>
    <a:masterClrMapping/>
  </p:clrMapOvr>
  <p:transition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17535521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1878177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624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7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16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 많은 무리들 줄지어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 많은 무리들 줄지어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분을 보기 위해 따르네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5011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 많은 무리들 줄지어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삶을 그 분께 맡길 때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비로소 나의 마음 평안해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264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 많은 무리들 줄지어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구원의 반석 되신 예수의 이름을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소리 높여 찬송하네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4000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 많은 무리들 줄지어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이름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높이세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능력의 그 이름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이름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높이세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구원의 그 이름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951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 많은 무리들 줄지어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이름을 부르는 자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이름을 믿는 자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2570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 많은 무리들 줄지어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이름 앞에 나오는 자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복이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있도다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0578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 많은 무리들 줄지어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평범한 목수 이신 그 분 앞에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모든 무릎이 꿇어 경배하네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9522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 많은 무리들 줄지어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모든 문제들 하나하나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죽음까지도 힘을 잃고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5368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 많은 무리들 줄지어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생명의 근원되신 예수 이름 앞에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모든 권세들 굴복하네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2428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 많은 무리들 줄지어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이름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높이세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능력의 그 이름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이름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높이세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구원의 그 이름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421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 많은 무리들 줄지어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이름을 부르는 자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이름을 믿는 자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9803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 많은 무리들 줄지어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이름 앞에 나오는 자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복이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있도다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7570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 많은 무리들 줄지어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계획이 실패하고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소망이 끊어질 때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9209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 많은 무리들 줄지어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삶의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주관자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되신 그 분 앞에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무릎이 꿇어 경배하네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9439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  <a:latin typeface="Yoon 러브레터 Medium_TT" pitchFamily="18" charset="-127"/>
            <a:ea typeface="Yoon 러브레터 Medium_TT" pitchFamily="18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178</Words>
  <Application>Microsoft Office PowerPoint</Application>
  <PresentationFormat>와이드스크린</PresentationFormat>
  <Paragraphs>42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Yoon 러브레터 Medium_TT</vt:lpstr>
      <vt:lpstr>나눔명조</vt:lpstr>
      <vt:lpstr>나눔스퀘어라운드 Bold</vt:lpstr>
      <vt:lpstr>맑은 고딕</vt:lpstr>
      <vt:lpstr>Arial</vt:lpstr>
      <vt:lpstr>Bahnschrift SemiCondensed</vt:lpstr>
      <vt:lpstr>Office 테마</vt:lpstr>
      <vt:lpstr>디자인 사용자 지정</vt:lpstr>
      <vt:lpstr>1_Office 테마</vt:lpstr>
      <vt:lpstr>수 많은 무리들 줄지어</vt:lpstr>
      <vt:lpstr>수 많은 무리들 줄지어</vt:lpstr>
      <vt:lpstr>수 많은 무리들 줄지어</vt:lpstr>
      <vt:lpstr>수 많은 무리들 줄지어</vt:lpstr>
      <vt:lpstr>수 많은 무리들 줄지어</vt:lpstr>
      <vt:lpstr>수 많은 무리들 줄지어</vt:lpstr>
      <vt:lpstr>수 많은 무리들 줄지어</vt:lpstr>
      <vt:lpstr>수 많은 무리들 줄지어</vt:lpstr>
      <vt:lpstr>수 많은 무리들 줄지어</vt:lpstr>
      <vt:lpstr>수 많은 무리들 줄지어</vt:lpstr>
      <vt:lpstr>수 많은 무리들 줄지어</vt:lpstr>
      <vt:lpstr>수 많은 무리들 줄지어</vt:lpstr>
      <vt:lpstr>수 많은 무리들 줄지어</vt:lpstr>
      <vt:lpstr>수 많은 무리들 줄지어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16</cp:revision>
  <dcterms:created xsi:type="dcterms:W3CDTF">2021-10-01T07:51:06Z</dcterms:created>
  <dcterms:modified xsi:type="dcterms:W3CDTF">2021-10-01T08:25:04Z</dcterms:modified>
</cp:coreProperties>
</file>