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37" r:id="rId3"/>
    <p:sldId id="3882" r:id="rId4"/>
    <p:sldId id="3883" r:id="rId5"/>
    <p:sldId id="3884" r:id="rId6"/>
    <p:sldId id="3885" r:id="rId7"/>
    <p:sldId id="3886" r:id="rId8"/>
    <p:sldId id="3887" r:id="rId9"/>
    <p:sldId id="3888" r:id="rId10"/>
    <p:sldId id="3889" r:id="rId11"/>
    <p:sldId id="3890" r:id="rId12"/>
    <p:sldId id="3891" r:id="rId13"/>
    <p:sldId id="389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사람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사람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이름 믿으면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54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사람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갈 길 다간 후에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보좌 앞에 나아가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6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사람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왕의 왕께 경배 하며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면류관을 드리리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26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사람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예수의 이름은 세상의 소망이요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예수의 이름은 천국의 기쁨일세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55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사람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영원토록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변함 없는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기쁜 마음 얻으리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72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사람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예수의 이름은 세상의 소망이요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예수의 이름은 천국의 기쁨일세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59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사람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거룩하신 주의 이름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너의 방패 삼아라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b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30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사람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환난 시험 당할 때에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기도 드려라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14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사람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예수의 이름은 세상의 소망이요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예수의 이름은 천국의 기쁨일세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70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사람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존귀하신 주의 이름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기쁨 되도다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68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사람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품에 안길 때에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기뻐 찬송 부르리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34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사람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예수의 이름은 세상의 소망이요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예수의 이름은 천국의 기쁨일세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99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134</Words>
  <Application>Microsoft Office PowerPoint</Application>
  <PresentationFormat>와이드스크린</PresentationFormat>
  <Paragraphs>37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슬픈 마음 있는 사람</vt:lpstr>
      <vt:lpstr>슬픈 마음 있는 사람</vt:lpstr>
      <vt:lpstr>슬픈 마음 있는 사람</vt:lpstr>
      <vt:lpstr>슬픈 마음 있는 사람</vt:lpstr>
      <vt:lpstr>슬픈 마음 있는 사람</vt:lpstr>
      <vt:lpstr>슬픈 마음 있는 사람</vt:lpstr>
      <vt:lpstr>슬픈 마음 있는 사람</vt:lpstr>
      <vt:lpstr>슬픈 마음 있는 사람</vt:lpstr>
      <vt:lpstr>슬픈 마음 있는 사람</vt:lpstr>
      <vt:lpstr>슬픈 마음 있는 사람</vt:lpstr>
      <vt:lpstr>슬픈 마음 있는 사람</vt:lpstr>
      <vt:lpstr>슬픈 마음 있는 사람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10</cp:revision>
  <dcterms:created xsi:type="dcterms:W3CDTF">2021-10-01T07:51:06Z</dcterms:created>
  <dcterms:modified xsi:type="dcterms:W3CDTF">2021-10-01T08:23:13Z</dcterms:modified>
</cp:coreProperties>
</file>