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9" r:id="rId3"/>
    <p:sldId id="3240" r:id="rId4"/>
    <p:sldId id="3241" r:id="rId5"/>
    <p:sldId id="3242" r:id="rId6"/>
    <p:sldId id="3249" r:id="rId7"/>
    <p:sldId id="3248" r:id="rId8"/>
    <p:sldId id="3250" r:id="rId9"/>
    <p:sldId id="325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자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자 몸과 영혼 병든 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누구든지 부르시오 예수 이름 부르시오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자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이름을 믿는 자 그 이름을 부르는 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그가 어떤 사람이든 그는 구원 얻으리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49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자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오 능력의 그 이름 예수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외쳐 부르네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39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자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오 구원의 그 이름 예수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외쳐 부르네 예수 그리스도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66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자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은과 금 내게 없으나 나 가진 것 너에게 주니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능력의 이름 예수라 그 이름을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붙드시오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82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자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이름을 믿는 자 그 이름을 외치는 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그가 어떤 사람이든 그는 주의 영광 보리라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06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자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오 능력의 그 이름 예수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외쳐 부르네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09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슬픈 마음 있는 자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오 구원의 그 이름 예수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외쳐 부르네 예수 그리스도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01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165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슬픈 마음 있는 자 (예수 예수)</vt:lpstr>
      <vt:lpstr>슬픈 마음 있는 자 (예수 예수)</vt:lpstr>
      <vt:lpstr>슬픈 마음 있는 자 (예수 예수)</vt:lpstr>
      <vt:lpstr>슬픈 마음 있는 자 (예수 예수)</vt:lpstr>
      <vt:lpstr>슬픈 마음 있는 자 (예수 예수)</vt:lpstr>
      <vt:lpstr>슬픈 마음 있는 자 (예수 예수)</vt:lpstr>
      <vt:lpstr>슬픈 마음 있는 자 (예수 예수)</vt:lpstr>
      <vt:lpstr>슬픈 마음 있는 자 (예수 예수)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6</cp:revision>
  <dcterms:created xsi:type="dcterms:W3CDTF">2021-10-01T07:51:06Z</dcterms:created>
  <dcterms:modified xsi:type="dcterms:W3CDTF">2022-02-20T00:32:55Z</dcterms:modified>
</cp:coreProperties>
</file>