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55" r:id="rId7"/>
    <p:sldId id="24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82" d="100"/>
          <a:sy n="82" d="100"/>
        </p:scale>
        <p:origin x="86" y="2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6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시간을 뚫고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시간을 뚫고 이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땅 가운데 오셨네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없는 하늘 원치 않아 우리 삶에 오셨네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시간을 뚫고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자신의 편안 버리고 우리게 평안 주셨네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낮은 자의 모습으로 우리 삶에 오셨네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시간을 뚫고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우리와 영원히 함께하시네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꿈 없는 우리게 그 나라 보여주시네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87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시간을 뚫고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연약한 자들의 친구가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되어주시고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힘 없는 우리의 인생을 위로하시네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74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시간을 뚫고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 곳에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우리와 함께 영원히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40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시간을 뚫고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우리와 영원히 함께하시네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꿈 없는 우리게 그 나라 보여주시네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시간을 뚫고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연약한 자들의 친구가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되어주시고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힘 없는 우리의 인생을 위로하시네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56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Yoon 러브레터 Medium_TT</vt:lpstr>
      <vt:lpstr>나눔스퀘어라운드 Bold</vt:lpstr>
      <vt:lpstr>맑은 고딕</vt:lpstr>
      <vt:lpstr>Arial</vt:lpstr>
      <vt:lpstr>Office 테마</vt:lpstr>
      <vt:lpstr>시간을 뚫고</vt:lpstr>
      <vt:lpstr>시간을 뚫고</vt:lpstr>
      <vt:lpstr>시간을 뚫고</vt:lpstr>
      <vt:lpstr>시간을 뚫고</vt:lpstr>
      <vt:lpstr>시간을 뚫고</vt:lpstr>
      <vt:lpstr>시간을 뚫고</vt:lpstr>
      <vt:lpstr>시간을 뚫고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전규현</cp:lastModifiedBy>
  <cp:revision>14</cp:revision>
  <dcterms:created xsi:type="dcterms:W3CDTF">2024-01-28T03:45:03Z</dcterms:created>
  <dcterms:modified xsi:type="dcterms:W3CDTF">2024-03-23T16:14:31Z</dcterms:modified>
</cp:coreProperties>
</file>