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6" r:id="rId10"/>
    <p:sldId id="324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보기 시작할 때 주의 일을 보겠네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작은 마음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돌이키사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하늘의 꿈꾸게 하네 주님을 볼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5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시선을 주님께 드리고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살아계신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하나님을 느낄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54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역사가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일하기 시작하네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6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나를 변화시켜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사라질 때 주의 일을 보겠네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5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황폐한 땅 한 가운데서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알게 되리 주님을 볼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3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시선을 주님께 드리고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하나님을 느낄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5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세상은 주의 나라가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일하기 시작하네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27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내게로부터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눈을 들어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임하네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볼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영광 임하네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볼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77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138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  <vt:lpstr>시선 (내게로부터 눈을 들어)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8</cp:revision>
  <dcterms:created xsi:type="dcterms:W3CDTF">2021-10-01T07:51:06Z</dcterms:created>
  <dcterms:modified xsi:type="dcterms:W3CDTF">2022-06-11T18:43:27Z</dcterms:modified>
</cp:coreProperties>
</file>