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7" r:id="rId2"/>
    <p:sldId id="4215" r:id="rId3"/>
    <p:sldId id="4216" r:id="rId4"/>
    <p:sldId id="4217" r:id="rId5"/>
    <p:sldId id="4218" r:id="rId6"/>
    <p:sldId id="4219" r:id="rId7"/>
    <p:sldId id="422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472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나보다 나를 잘 아시는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주를 떠나 어디로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가겠나이까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가든지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손이 나를 인도하시며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오른손이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붙드시리다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80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창세 전부터 계획하시고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지금까지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인도하시네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54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하나님이여 주의 생각이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어찌 그리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보배로우신지요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0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생각보다 나의 뜻 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 크고 놀라우신 주님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5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하나님이여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살피사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마음을 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아시오니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27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영원한 길로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인도하소서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19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Yoon 러브레터 Medium_TT</vt:lpstr>
      <vt:lpstr>나눔스퀘어라운드 Bold</vt:lpstr>
      <vt:lpstr>맑은 고딕</vt:lpstr>
      <vt:lpstr>Arial</vt:lpstr>
      <vt:lpstr>Office 테마</vt:lpstr>
      <vt:lpstr>시편 139편</vt:lpstr>
      <vt:lpstr>시편 139편</vt:lpstr>
      <vt:lpstr>시편 139편</vt:lpstr>
      <vt:lpstr>시편 139편</vt:lpstr>
      <vt:lpstr>시편 139편</vt:lpstr>
      <vt:lpstr>시편 139편</vt:lpstr>
      <vt:lpstr>시편 139편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</cp:revision>
  <dcterms:created xsi:type="dcterms:W3CDTF">2021-10-01T07:51:06Z</dcterms:created>
  <dcterms:modified xsi:type="dcterms:W3CDTF">2021-10-01T07:51:43Z</dcterms:modified>
</cp:coreProperties>
</file>