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2780" r:id="rId4"/>
    <p:sldId id="3375" r:id="rId5"/>
    <p:sldId id="3374" r:id="rId6"/>
    <p:sldId id="3376" r:id="rId7"/>
    <p:sldId id="3377" r:id="rId8"/>
    <p:sldId id="337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7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1236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51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9039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934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4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33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3188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6550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884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813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53705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3921307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3797441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26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5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신실하게 진실하게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신실하게 진실하게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거룩하게 살게 하소서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03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신실하게 진실하게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신실하게 진실하게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거룩하게 살게 하소서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13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신실하게 진실하게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 나의 마음 만져 주소서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 나의 영혼 새롭게 하소서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57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신실하게 진실하게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신실하게 진실하게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거룩하게 살게 하소서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24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신실하게 진실하게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신실하게 진실하게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거룩하게 살게 하소서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9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신실하게 진실하게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 나의 기도 들어 주소서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 주의 길로 인도 하소서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11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52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신실하게 진실하게</vt:lpstr>
      <vt:lpstr>신실하게 진실하게</vt:lpstr>
      <vt:lpstr>신실하게 진실하게</vt:lpstr>
      <vt:lpstr>신실하게 진실하게</vt:lpstr>
      <vt:lpstr>신실하게 진실하게</vt:lpstr>
      <vt:lpstr>신실하게 진실하게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37</cp:revision>
  <dcterms:created xsi:type="dcterms:W3CDTF">2021-10-01T07:51:06Z</dcterms:created>
  <dcterms:modified xsi:type="dcterms:W3CDTF">2021-10-01T08:34:28Z</dcterms:modified>
</cp:coreProperties>
</file>