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est" userDrawn="1">
  <p:cSld name="test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 idx="0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/>
                <a:ea typeface="Yoon 러브레터 Medium_T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3391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주가 물어보실 때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8144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걱정근심 어둔그늘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너를 둘러덮을 때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58759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우리의 성령 주의 것이니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당신의 형상 만드소서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515183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주인도 따라 살아갈 동안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사랑과 충성 늘 바치오리다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04895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이런일 다 할 수 있나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주가 물어보실 때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776046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용감한자 옛날 처럼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선뜻 대답하리라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596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우리의 성령 주의 것이니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당신의 형상 만드소서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937619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주인도 따라 살아갈 동안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사랑과 충성 늘 바치오리다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63745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죽기까지 따르오리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저들 대답하였다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2704127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우리의 성령 주의 것이니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당신의 형상 만드소서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38272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주인도 따라 살아갈 동안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사랑과 충성 늘 바치오리다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78049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너는 기억하고 있나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구원받은 강도를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149279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저가 회개하였을 때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낙원 허락받았다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421128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우리의 성령 주의 것이니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당신의 형상 만드소서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28945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주인도 따라 살아갈 동안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사랑과 충성 늘 바치오리다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314661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십자가를 질 수 있나</a:t>
            </a:r>
            <a:endParaRPr lang="ko-KR" altLang="en-US">
              <a:latin typeface="나눔스퀘어라운드 Bold"/>
              <a:ea typeface="나눔스퀘어라운드 Bold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"/>
            <a:ext cx="12192000" cy="4736479"/>
          </a:xfr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주께 네 혼맡기겠냐</a:t>
            </a:r>
            <a:endParaRPr lang="ko-KR" altLang="en-US">
              <a:latin typeface="나눔스퀘어라운드 Bold"/>
              <a:ea typeface="나눔스퀘어라운드 Bold"/>
            </a:endParaRPr>
          </a:p>
          <a:p>
            <a:pPr lvl="0">
              <a:defRPr/>
            </a:pPr>
            <a:r>
              <a:rPr lang="ko-KR" altLang="en-US">
                <a:latin typeface="나눔스퀘어라운드 Bold"/>
                <a:ea typeface="나눔스퀘어라운드 Bold"/>
              </a:rPr>
              <a:t>최후 승리 믿으며</a:t>
            </a:r>
            <a:br>
              <a:rPr lang="ko-KR" altLang="en-US">
                <a:latin typeface="나눔스퀘어라운드 Bold"/>
                <a:ea typeface="나눔스퀘어라운드 Bold"/>
              </a:rPr>
            </a:br>
            <a:endParaRPr lang="ko-KR" altLang="en-US">
              <a:latin typeface="나눔스퀘어라운드 Bold"/>
              <a:ea typeface="나눔스퀘어라운드 Bold"/>
            </a:endParaRPr>
          </a:p>
        </p:txBody>
      </p:sp>
    </p:spTree>
    <p:extLst>
      <p:ext uri="{BB962C8B-B14F-4D97-AF65-F5344CB8AC3E}">
        <p14:creationId xmlns:p14="http://schemas.microsoft.com/office/powerpoint/2010/main" val="82759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153</ep:Words>
  <ep:PresentationFormat>화면 슬라이드 쇼(4:3)</ep:PresentationFormat>
  <ep:Paragraphs>48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  <vt:lpstr>십자가를 질 수 있나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2022-02-17T13:09:58.795</dcterms:created>
  <dc:creator>dodon</dc:creator>
  <cp:lastModifiedBy>dodon</cp:lastModifiedBy>
  <dcterms:modified xsi:type="dcterms:W3CDTF">2022-02-17T13:10:09.883</dcterms:modified>
  <cp:revision>1</cp:revision>
  <dc:title>십자가를 질 수 있나</dc:title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