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40" r:id="rId2"/>
    <p:sldId id="2441" r:id="rId3"/>
    <p:sldId id="2442" r:id="rId4"/>
    <p:sldId id="244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howGuides="1">
      <p:cViewPr varScale="1">
        <p:scale>
          <a:sx n="82" d="100"/>
          <a:sy n="82" d="100"/>
        </p:scale>
        <p:origin x="86" y="24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4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99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8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58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2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6710" y="1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796231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9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86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97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52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72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1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4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8935A-8DEF-4781-B495-0E11D9CC5FE4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87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십자가를 참으신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5" y="0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십자가를 참으신 어린 양 예수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죄 씻어 주시고 구속하셨네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십자가를 참으신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5" y="0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어둠을 물리치신 세상의 빛 예수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영광의 빛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비추사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자유케하시네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526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십자가를 참으신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5" y="0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</a:t>
            </a:r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하나님의 완전한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사랑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하나님의 값없는 은혜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9463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십자가를 참으신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5" y="0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하나님의 놀라운 지혜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아름다운 그 이름 예수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7904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43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나눔스퀘어라운드 Bold</vt:lpstr>
      <vt:lpstr>맑은 고딕</vt:lpstr>
      <vt:lpstr>Arial</vt:lpstr>
      <vt:lpstr>Office 테마</vt:lpstr>
      <vt:lpstr>십자가를 참으신</vt:lpstr>
      <vt:lpstr>십자가를 참으신</vt:lpstr>
      <vt:lpstr>십자가를 참으신</vt:lpstr>
      <vt:lpstr>십자가를 참으신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대길교회</dc:creator>
  <cp:lastModifiedBy>규현 전</cp:lastModifiedBy>
  <cp:revision>19</cp:revision>
  <dcterms:created xsi:type="dcterms:W3CDTF">2024-01-28T03:45:03Z</dcterms:created>
  <dcterms:modified xsi:type="dcterms:W3CDTF">2024-05-04T16:42:29Z</dcterms:modified>
</cp:coreProperties>
</file>